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notesSlides/notesSlide14.xml" ContentType="application/vnd.openxmlformats-officedocument.presentationml.notesSlide+xml"/>
  <Override PartName="/ppt/notesSlides/_rels/notesSlide1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media/image7.jpeg" ContentType="image/jpeg"/>
  <Override PartName="/ppt/media/image1.png" ContentType="image/png"/>
  <Override PartName="/ppt/media/image2.png" ContentType="image/png"/>
  <Override PartName="/ppt/media/image9.jpeg" ContentType="image/jpeg"/>
  <Override PartName="/ppt/media/image3.png" ContentType="image/png"/>
  <Override PartName="/ppt/media/image6.jpeg" ContentType="image/jpeg"/>
  <Override PartName="/ppt/media/image4.png" ContentType="image/png"/>
  <Override PartName="/ppt/media/image5.png" ContentType="image/pn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6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body"/>
          </p:nvPr>
        </p:nvSpPr>
        <p:spPr>
          <a:xfrm>
            <a:off x="653040" y="4002120"/>
            <a:ext cx="5551560" cy="431028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2520" spc="-1" strike="noStrike">
                <a:latin typeface="Arial"/>
              </a:rPr>
              <a:t>Для правки формата примечаний щёлкните мышью</a:t>
            </a:r>
            <a:endParaRPr b="0" lang="ru-RU" sz="2520" spc="-1" strike="noStrike">
              <a:latin typeface="Arial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2976120" cy="45684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1400" spc="-1" strike="noStrike">
                <a:latin typeface="Arial"/>
              </a:rPr>
              <a:t> 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221" name="PlaceHolder 3"/>
          <p:cNvSpPr>
            <a:spLocks noGrp="1"/>
          </p:cNvSpPr>
          <p:nvPr>
            <p:ph type="dt"/>
          </p:nvPr>
        </p:nvSpPr>
        <p:spPr>
          <a:xfrm>
            <a:off x="3881520" y="0"/>
            <a:ext cx="2976120" cy="4568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ru-RU" sz="1400" spc="-1" strike="noStrike">
                <a:latin typeface="Arial"/>
              </a:rPr>
              <a:t> 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222" name="PlaceHolder 4"/>
          <p:cNvSpPr>
            <a:spLocks noGrp="1"/>
          </p:cNvSpPr>
          <p:nvPr>
            <p:ph type="ftr"/>
          </p:nvPr>
        </p:nvSpPr>
        <p:spPr>
          <a:xfrm>
            <a:off x="0" y="8686800"/>
            <a:ext cx="2976120" cy="4568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ru-RU" sz="1400" spc="-1" strike="noStrike">
                <a:latin typeface="Arial"/>
              </a:rPr>
              <a:t> 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223" name="PlaceHolder 5"/>
          <p:cNvSpPr>
            <a:spLocks noGrp="1"/>
          </p:cNvSpPr>
          <p:nvPr>
            <p:ph type="sldNum"/>
          </p:nvPr>
        </p:nvSpPr>
        <p:spPr>
          <a:xfrm>
            <a:off x="3881520" y="8686800"/>
            <a:ext cx="2976120" cy="4568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319C9339-CF0E-4B8C-B2FF-B67F508EAD04}" type="slidenum">
              <a:rPr b="0" lang="ru-RU" sz="1400" spc="-1" strike="noStrike">
                <a:latin typeface="Arial"/>
              </a:rPr>
              <a:t>1</a:t>
            </a:fld>
            <a:endParaRPr b="0" lang="ru-RU" sz="14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 b="0" lang="ru-RU" sz="2520" spc="-1" strike="noStrike">
              <a:latin typeface="Arial"/>
            </a:endParaRPr>
          </a:p>
        </p:txBody>
      </p:sp>
      <p:sp>
        <p:nvSpPr>
          <p:cNvPr id="269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F1A4C79B-C13D-49BA-9317-056C5B0FBEB8}" type="slidenum">
              <a:rPr b="0" lang="ru-RU" sz="1200" spc="-1" strike="noStrike">
                <a:latin typeface="Calibri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7347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1469520" y="3732120"/>
            <a:ext cx="7347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5234760" y="373212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1469520" y="373212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3954240" y="165456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438600" y="165456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6438600" y="373212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3954240" y="373212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1469520" y="373212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subTitle"/>
          </p:nvPr>
        </p:nvSpPr>
        <p:spPr>
          <a:xfrm>
            <a:off x="1469520" y="1654560"/>
            <a:ext cx="734796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Times New Roman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73479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subTitle"/>
          </p:nvPr>
        </p:nvSpPr>
        <p:spPr>
          <a:xfrm>
            <a:off x="1469520" y="261000"/>
            <a:ext cx="7347960" cy="5249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Times New Roman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1469520" y="373212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1469520" y="1654560"/>
            <a:ext cx="734796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Times New Roman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5234760" y="373212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1469520" y="3732120"/>
            <a:ext cx="7347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7347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1469520" y="3732120"/>
            <a:ext cx="7347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5234760" y="373212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1469520" y="373212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3954240" y="165456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6438600" y="165456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6438600" y="373212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body"/>
          </p:nvPr>
        </p:nvSpPr>
        <p:spPr>
          <a:xfrm>
            <a:off x="3954240" y="373212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88" name="PlaceHolder 7"/>
          <p:cNvSpPr>
            <a:spLocks noGrp="1"/>
          </p:cNvSpPr>
          <p:nvPr>
            <p:ph type="body"/>
          </p:nvPr>
        </p:nvSpPr>
        <p:spPr>
          <a:xfrm>
            <a:off x="1469520" y="373212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subTitle"/>
          </p:nvPr>
        </p:nvSpPr>
        <p:spPr>
          <a:xfrm>
            <a:off x="1469520" y="1654560"/>
            <a:ext cx="734796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Times New Roman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73479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73479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subTitle"/>
          </p:nvPr>
        </p:nvSpPr>
        <p:spPr>
          <a:xfrm>
            <a:off x="1469520" y="261000"/>
            <a:ext cx="7347960" cy="5249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Times New Roman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1469520" y="373212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5234760" y="373212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1469520" y="3732120"/>
            <a:ext cx="7347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7347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1469520" y="3732120"/>
            <a:ext cx="7347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5234760" y="373212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25" name="PlaceHolder 5"/>
          <p:cNvSpPr>
            <a:spLocks noGrp="1"/>
          </p:cNvSpPr>
          <p:nvPr>
            <p:ph type="body"/>
          </p:nvPr>
        </p:nvSpPr>
        <p:spPr>
          <a:xfrm>
            <a:off x="1469520" y="373212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3954240" y="165456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 type="body"/>
          </p:nvPr>
        </p:nvSpPr>
        <p:spPr>
          <a:xfrm>
            <a:off x="6438600" y="165456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30" name="PlaceHolder 5"/>
          <p:cNvSpPr>
            <a:spLocks noGrp="1"/>
          </p:cNvSpPr>
          <p:nvPr>
            <p:ph type="body"/>
          </p:nvPr>
        </p:nvSpPr>
        <p:spPr>
          <a:xfrm>
            <a:off x="6438600" y="373212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31" name="PlaceHolder 6"/>
          <p:cNvSpPr>
            <a:spLocks noGrp="1"/>
          </p:cNvSpPr>
          <p:nvPr>
            <p:ph type="body"/>
          </p:nvPr>
        </p:nvSpPr>
        <p:spPr>
          <a:xfrm>
            <a:off x="3954240" y="373212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32" name="PlaceHolder 7"/>
          <p:cNvSpPr>
            <a:spLocks noGrp="1"/>
          </p:cNvSpPr>
          <p:nvPr>
            <p:ph type="body"/>
          </p:nvPr>
        </p:nvSpPr>
        <p:spPr>
          <a:xfrm>
            <a:off x="1469520" y="373212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subTitle"/>
          </p:nvPr>
        </p:nvSpPr>
        <p:spPr>
          <a:xfrm>
            <a:off x="1469520" y="1654560"/>
            <a:ext cx="734796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Times New Roman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73479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subTitle"/>
          </p:nvPr>
        </p:nvSpPr>
        <p:spPr>
          <a:xfrm>
            <a:off x="1469520" y="261000"/>
            <a:ext cx="7347960" cy="5249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Times New Roman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1469520" y="373212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53" name="PlaceHolder 4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57" name="PlaceHolder 4"/>
          <p:cNvSpPr>
            <a:spLocks noGrp="1"/>
          </p:cNvSpPr>
          <p:nvPr>
            <p:ph type="body"/>
          </p:nvPr>
        </p:nvSpPr>
        <p:spPr>
          <a:xfrm>
            <a:off x="5234760" y="373212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 type="body"/>
          </p:nvPr>
        </p:nvSpPr>
        <p:spPr>
          <a:xfrm>
            <a:off x="1469520" y="3732120"/>
            <a:ext cx="7347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7347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1469520" y="3732120"/>
            <a:ext cx="7347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 type="body"/>
          </p:nvPr>
        </p:nvSpPr>
        <p:spPr>
          <a:xfrm>
            <a:off x="5234760" y="373212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 type="body"/>
          </p:nvPr>
        </p:nvSpPr>
        <p:spPr>
          <a:xfrm>
            <a:off x="1469520" y="373212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3954240" y="165456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73" name="PlaceHolder 4"/>
          <p:cNvSpPr>
            <a:spLocks noGrp="1"/>
          </p:cNvSpPr>
          <p:nvPr>
            <p:ph type="body"/>
          </p:nvPr>
        </p:nvSpPr>
        <p:spPr>
          <a:xfrm>
            <a:off x="6438600" y="165456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74" name="PlaceHolder 5"/>
          <p:cNvSpPr>
            <a:spLocks noGrp="1"/>
          </p:cNvSpPr>
          <p:nvPr>
            <p:ph type="body"/>
          </p:nvPr>
        </p:nvSpPr>
        <p:spPr>
          <a:xfrm>
            <a:off x="6438600" y="373212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75" name="PlaceHolder 6"/>
          <p:cNvSpPr>
            <a:spLocks noGrp="1"/>
          </p:cNvSpPr>
          <p:nvPr>
            <p:ph type="body"/>
          </p:nvPr>
        </p:nvSpPr>
        <p:spPr>
          <a:xfrm>
            <a:off x="3954240" y="373212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76" name="PlaceHolder 7"/>
          <p:cNvSpPr>
            <a:spLocks noGrp="1"/>
          </p:cNvSpPr>
          <p:nvPr>
            <p:ph type="body"/>
          </p:nvPr>
        </p:nvSpPr>
        <p:spPr>
          <a:xfrm>
            <a:off x="1469520" y="373212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subTitle"/>
          </p:nvPr>
        </p:nvSpPr>
        <p:spPr>
          <a:xfrm>
            <a:off x="1469520" y="1654560"/>
            <a:ext cx="734796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Times New Roman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73479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subTitle"/>
          </p:nvPr>
        </p:nvSpPr>
        <p:spPr>
          <a:xfrm>
            <a:off x="1469520" y="261000"/>
            <a:ext cx="7347960" cy="5249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Times New Roman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 type="body"/>
          </p:nvPr>
        </p:nvSpPr>
        <p:spPr>
          <a:xfrm>
            <a:off x="1469520" y="373212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95" name="PlaceHolder 4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99" name="PlaceHolder 4"/>
          <p:cNvSpPr>
            <a:spLocks noGrp="1"/>
          </p:cNvSpPr>
          <p:nvPr>
            <p:ph type="body"/>
          </p:nvPr>
        </p:nvSpPr>
        <p:spPr>
          <a:xfrm>
            <a:off x="5234760" y="373212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02" name="PlaceHolder 3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03" name="PlaceHolder 4"/>
          <p:cNvSpPr>
            <a:spLocks noGrp="1"/>
          </p:cNvSpPr>
          <p:nvPr>
            <p:ph type="body"/>
          </p:nvPr>
        </p:nvSpPr>
        <p:spPr>
          <a:xfrm>
            <a:off x="1469520" y="3732120"/>
            <a:ext cx="7347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7347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 type="body"/>
          </p:nvPr>
        </p:nvSpPr>
        <p:spPr>
          <a:xfrm>
            <a:off x="1469520" y="3732120"/>
            <a:ext cx="7347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208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09" name="PlaceHolder 3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10" name="PlaceHolder 4"/>
          <p:cNvSpPr>
            <a:spLocks noGrp="1"/>
          </p:cNvSpPr>
          <p:nvPr>
            <p:ph type="body"/>
          </p:nvPr>
        </p:nvSpPr>
        <p:spPr>
          <a:xfrm>
            <a:off x="5234760" y="373212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11" name="PlaceHolder 5"/>
          <p:cNvSpPr>
            <a:spLocks noGrp="1"/>
          </p:cNvSpPr>
          <p:nvPr>
            <p:ph type="body"/>
          </p:nvPr>
        </p:nvSpPr>
        <p:spPr>
          <a:xfrm>
            <a:off x="1469520" y="373212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1469520" y="261000"/>
            <a:ext cx="7347960" cy="5249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Times New Roman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14" name="PlaceHolder 3"/>
          <p:cNvSpPr>
            <a:spLocks noGrp="1"/>
          </p:cNvSpPr>
          <p:nvPr>
            <p:ph type="body"/>
          </p:nvPr>
        </p:nvSpPr>
        <p:spPr>
          <a:xfrm>
            <a:off x="3954240" y="165456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15" name="PlaceHolder 4"/>
          <p:cNvSpPr>
            <a:spLocks noGrp="1"/>
          </p:cNvSpPr>
          <p:nvPr>
            <p:ph type="body"/>
          </p:nvPr>
        </p:nvSpPr>
        <p:spPr>
          <a:xfrm>
            <a:off x="6438600" y="165456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16" name="PlaceHolder 5"/>
          <p:cNvSpPr>
            <a:spLocks noGrp="1"/>
          </p:cNvSpPr>
          <p:nvPr>
            <p:ph type="body"/>
          </p:nvPr>
        </p:nvSpPr>
        <p:spPr>
          <a:xfrm>
            <a:off x="6438600" y="373212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17" name="PlaceHolder 6"/>
          <p:cNvSpPr>
            <a:spLocks noGrp="1"/>
          </p:cNvSpPr>
          <p:nvPr>
            <p:ph type="body"/>
          </p:nvPr>
        </p:nvSpPr>
        <p:spPr>
          <a:xfrm>
            <a:off x="3954240" y="373212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18" name="PlaceHolder 7"/>
          <p:cNvSpPr>
            <a:spLocks noGrp="1"/>
          </p:cNvSpPr>
          <p:nvPr>
            <p:ph type="body"/>
          </p:nvPr>
        </p:nvSpPr>
        <p:spPr>
          <a:xfrm>
            <a:off x="1469520" y="3732120"/>
            <a:ext cx="23659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1469520" y="373212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5234760" y="373212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5234760" y="1654560"/>
            <a:ext cx="3585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1469520" y="3732120"/>
            <a:ext cx="7347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910" spc="-1" strike="noStrike">
              <a:solidFill>
                <a:srgbClr val="050505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096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ru-RU" sz="3600" spc="-1" strike="noStrike" cap="all">
                <a:solidFill>
                  <a:srgbClr val="4e3b30"/>
                </a:solidFill>
                <a:latin typeface="Franklin Gothic Medium"/>
              </a:rPr>
              <a:t>Образец заголовка</a:t>
            </a:r>
            <a:endParaRPr b="0" lang="ru-RU" sz="36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dt"/>
          </p:nvPr>
        </p:nvSpPr>
        <p:spPr>
          <a:xfrm>
            <a:off x="6477120" y="76320"/>
            <a:ext cx="2514240" cy="28872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fld id="{D494B060-A9EB-4D55-A435-6B2C043D74EC}" type="datetime">
              <a:rPr b="0" lang="ru-RU" sz="1200" spc="-1" strike="noStrike">
                <a:solidFill>
                  <a:srgbClr val="d38e28"/>
                </a:solidFill>
                <a:latin typeface="Franklin Gothic Book"/>
              </a:rPr>
              <a:t>2.11.20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ftr"/>
          </p:nvPr>
        </p:nvSpPr>
        <p:spPr>
          <a:xfrm>
            <a:off x="3124080" y="76320"/>
            <a:ext cx="3352320" cy="288720"/>
          </a:xfrm>
          <a:prstGeom prst="rect">
            <a:avLst/>
          </a:prstGeom>
        </p:spPr>
        <p:txBody>
          <a:bodyPr lIns="90000" rIns="90000" tIns="45000" bIns="45000"/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sldNum"/>
          </p:nvPr>
        </p:nvSpPr>
        <p:spPr>
          <a:xfrm>
            <a:off x="8229600" y="6477120"/>
            <a:ext cx="761760" cy="244080"/>
          </a:xfrm>
          <a:prstGeom prst="rect">
            <a:avLst/>
          </a:prstGeom>
        </p:spPr>
        <p:txBody>
          <a:bodyPr lIns="90000" rIns="90000" tIns="45000" bIns="45000"/>
          <a:p>
            <a:pPr algn="r">
              <a:lnSpc>
                <a:spcPct val="100000"/>
              </a:lnSpc>
            </a:pPr>
            <a:fld id="{8DDDEFEA-0B77-4BEC-9CB6-E937BF4B44E9}" type="slidenum">
              <a:rPr b="0" lang="ru-RU" sz="1200" spc="-1" strike="noStrike">
                <a:solidFill>
                  <a:srgbClr val="d38e28"/>
                </a:solidFill>
                <a:latin typeface="Franklin Gothic Book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4e3b30"/>
                </a:solidFill>
                <a:latin typeface="Franklin Gothic Book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4e3b30"/>
                </a:solidFill>
                <a:latin typeface="Franklin Gothic Book"/>
              </a:rPr>
              <a:t>Второй уровень структуры</a:t>
            </a:r>
            <a:endParaRPr b="0" lang="ru-RU" sz="2400" spc="-1" strike="noStrike">
              <a:solidFill>
                <a:srgbClr val="4e3b30"/>
              </a:solidFill>
              <a:latin typeface="Franklin Gothic Book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e3b30"/>
                </a:solidFill>
                <a:latin typeface="Franklin Gothic Book"/>
              </a:rPr>
              <a:t>Третий уровень структуры</a:t>
            </a:r>
            <a:endParaRPr b="0" lang="ru-RU" sz="2000" spc="-1" strike="noStrike">
              <a:solidFill>
                <a:srgbClr val="4e3b30"/>
              </a:solidFill>
              <a:latin typeface="Franklin Gothic Book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4e3b30"/>
                </a:solidFill>
                <a:latin typeface="Franklin Gothic Book"/>
              </a:rPr>
              <a:t>Четвёртый уровень структуры</a:t>
            </a:r>
            <a:endParaRPr b="0" lang="ru-RU" sz="1800" spc="-1" strike="noStrike">
              <a:solidFill>
                <a:srgbClr val="4e3b30"/>
              </a:solidFill>
              <a:latin typeface="Franklin Gothic Book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e3b30"/>
                </a:solidFill>
                <a:latin typeface="Franklin Gothic Book"/>
              </a:rPr>
              <a:t>Пятый уровень структуры</a:t>
            </a:r>
            <a:endParaRPr b="0" lang="ru-RU" sz="2000" spc="-1" strike="noStrike">
              <a:solidFill>
                <a:srgbClr val="4e3b30"/>
              </a:solidFill>
              <a:latin typeface="Franklin Gothic Book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e3b30"/>
                </a:solidFill>
                <a:latin typeface="Franklin Gothic Book"/>
              </a:rPr>
              <a:t>Шестой уровень структуры</a:t>
            </a:r>
            <a:endParaRPr b="0" lang="ru-RU" sz="2000" spc="-1" strike="noStrike">
              <a:solidFill>
                <a:srgbClr val="4e3b30"/>
              </a:solidFill>
              <a:latin typeface="Franklin Gothic Book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e3b30"/>
                </a:solidFill>
                <a:latin typeface="Franklin Gothic Book"/>
              </a:rPr>
              <a:t>Седьмой уровень структуры</a:t>
            </a:r>
            <a:endParaRPr b="0" lang="ru-RU" sz="2000" spc="-1" strike="noStrike">
              <a:solidFill>
                <a:srgbClr val="4e3b30"/>
              </a:solidFill>
              <a:latin typeface="Franklin Gothic Book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PlaceHolder 4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096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ru-RU" sz="3600" spc="-1" strike="noStrike" cap="all">
                <a:solidFill>
                  <a:srgbClr val="4e3b30"/>
                </a:solidFill>
                <a:latin typeface="Franklin Gothic Medium"/>
              </a:rPr>
              <a:t>Образец заголовка</a:t>
            </a:r>
            <a:endParaRPr b="0" lang="ru-RU" sz="36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 type="body"/>
          </p:nvPr>
        </p:nvSpPr>
        <p:spPr>
          <a:xfrm>
            <a:off x="304920" y="1600200"/>
            <a:ext cx="4190760" cy="4723920"/>
          </a:xfrm>
          <a:prstGeom prst="rect">
            <a:avLst/>
          </a:prstGeom>
        </p:spPr>
        <p:txBody>
          <a:bodyPr lIns="90000" rIns="90000" tIns="45000" bIns="45000"/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0" lang="ru-RU" sz="2800" spc="-1" strike="noStrike">
                <a:solidFill>
                  <a:srgbClr val="4e3b30"/>
                </a:solidFill>
                <a:latin typeface="Franklin Gothic Book"/>
              </a:rPr>
              <a:t>Образец текста</a:t>
            </a:r>
            <a:endParaRPr b="0" lang="ru-RU" sz="2800" spc="-1" strike="noStrike">
              <a:solidFill>
                <a:srgbClr val="4e3b30"/>
              </a:solidFill>
              <a:latin typeface="Franklin Gothic Book"/>
            </a:endParaRPr>
          </a:p>
          <a:p>
            <a:pPr lvl="1" marL="743040" indent="-285480">
              <a:lnSpc>
                <a:spcPct val="100000"/>
              </a:lnSpc>
              <a:spcBef>
                <a:spcPts val="479"/>
              </a:spcBef>
              <a:buClr>
                <a:srgbClr val="f0a22e"/>
              </a:buClr>
              <a:buSzPct val="70000"/>
              <a:buFont typeface="Wingdings 2" charset="2"/>
              <a:buChar char=""/>
            </a:pPr>
            <a:r>
              <a:rPr b="0" lang="ru-RU" sz="2400" spc="-1" strike="noStrike">
                <a:solidFill>
                  <a:srgbClr val="4e3b30"/>
                </a:solidFill>
                <a:latin typeface="Franklin Gothic Book"/>
              </a:rPr>
              <a:t>Второй уровень</a:t>
            </a:r>
            <a:endParaRPr b="0" lang="ru-RU" sz="2400" spc="-1" strike="noStrike">
              <a:solidFill>
                <a:srgbClr val="4e3b30"/>
              </a:solidFill>
              <a:latin typeface="Franklin Gothic Book"/>
            </a:endParaRPr>
          </a:p>
          <a:p>
            <a:pPr lvl="2" marL="1143000" indent="-228240">
              <a:lnSpc>
                <a:spcPct val="100000"/>
              </a:lnSpc>
              <a:spcBef>
                <a:spcPts val="400"/>
              </a:spcBef>
              <a:buClr>
                <a:srgbClr val="f0a22e"/>
              </a:buClr>
              <a:buSzPct val="70000"/>
              <a:buFont typeface="Wingdings 2" charset="2"/>
              <a:buChar char=""/>
            </a:pPr>
            <a:r>
              <a:rPr b="0" lang="ru-RU" sz="2000" spc="-1" strike="noStrike">
                <a:solidFill>
                  <a:srgbClr val="4e3b30"/>
                </a:solidFill>
                <a:latin typeface="Franklin Gothic Book"/>
              </a:rPr>
              <a:t>Третий уровень</a:t>
            </a:r>
            <a:endParaRPr b="0" lang="ru-RU" sz="2000" spc="-1" strike="noStrike">
              <a:solidFill>
                <a:srgbClr val="4e3b30"/>
              </a:solidFill>
              <a:latin typeface="Franklin Gothic Book"/>
            </a:endParaRPr>
          </a:p>
          <a:p>
            <a:pPr lvl="3" marL="1600200" indent="-228240">
              <a:lnSpc>
                <a:spcPct val="100000"/>
              </a:lnSpc>
              <a:spcBef>
                <a:spcPts val="360"/>
              </a:spcBef>
              <a:buClr>
                <a:srgbClr val="f0a22e"/>
              </a:buClr>
              <a:buSzPct val="70000"/>
              <a:buFont typeface="Wingdings 2" charset="2"/>
              <a:buChar char=""/>
            </a:pPr>
            <a:r>
              <a:rPr b="0" lang="ru-RU" sz="1800" spc="-1" strike="noStrike">
                <a:solidFill>
                  <a:srgbClr val="4e3b30"/>
                </a:solidFill>
                <a:latin typeface="Franklin Gothic Book"/>
              </a:rPr>
              <a:t>Четвертый уровень</a:t>
            </a:r>
            <a:endParaRPr b="0" lang="ru-RU" sz="1800" spc="-1" strike="noStrike">
              <a:solidFill>
                <a:srgbClr val="4e3b30"/>
              </a:solidFill>
              <a:latin typeface="Franklin Gothic Book"/>
            </a:endParaRPr>
          </a:p>
          <a:p>
            <a:pPr lvl="4" marL="2057400" indent="-228240">
              <a:lnSpc>
                <a:spcPct val="100000"/>
              </a:lnSpc>
              <a:spcBef>
                <a:spcPts val="360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b="0" lang="ru-RU" sz="1800" spc="-1" strike="noStrike">
                <a:solidFill>
                  <a:srgbClr val="4e3b30"/>
                </a:solidFill>
                <a:latin typeface="Franklin Gothic Book"/>
              </a:rPr>
              <a:t>Пятый уровень</a:t>
            </a:r>
            <a:endParaRPr b="0" lang="ru-RU" sz="1800" spc="-1" strike="noStrike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49" name="PlaceHolder 6"/>
          <p:cNvSpPr>
            <a:spLocks noGrp="1"/>
          </p:cNvSpPr>
          <p:nvPr>
            <p:ph type="body"/>
          </p:nvPr>
        </p:nvSpPr>
        <p:spPr>
          <a:xfrm>
            <a:off x="4648320" y="1600200"/>
            <a:ext cx="4343040" cy="4723920"/>
          </a:xfrm>
          <a:prstGeom prst="rect">
            <a:avLst/>
          </a:prstGeom>
        </p:spPr>
        <p:txBody>
          <a:bodyPr lIns="90000" rIns="90000" tIns="45000" bIns="45000"/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0" lang="ru-RU" sz="2800" spc="-1" strike="noStrike">
                <a:solidFill>
                  <a:srgbClr val="4e3b30"/>
                </a:solidFill>
                <a:latin typeface="Franklin Gothic Book"/>
              </a:rPr>
              <a:t>Образец текста</a:t>
            </a:r>
            <a:endParaRPr b="0" lang="ru-RU" sz="2800" spc="-1" strike="noStrike">
              <a:solidFill>
                <a:srgbClr val="4e3b30"/>
              </a:solidFill>
              <a:latin typeface="Franklin Gothic Book"/>
            </a:endParaRPr>
          </a:p>
          <a:p>
            <a:pPr lvl="1" marL="743040" indent="-285480">
              <a:lnSpc>
                <a:spcPct val="100000"/>
              </a:lnSpc>
              <a:spcBef>
                <a:spcPts val="479"/>
              </a:spcBef>
              <a:buClr>
                <a:srgbClr val="f0a22e"/>
              </a:buClr>
              <a:buSzPct val="70000"/>
              <a:buFont typeface="Wingdings 2" charset="2"/>
              <a:buChar char=""/>
            </a:pPr>
            <a:r>
              <a:rPr b="0" lang="ru-RU" sz="2400" spc="-1" strike="noStrike">
                <a:solidFill>
                  <a:srgbClr val="4e3b30"/>
                </a:solidFill>
                <a:latin typeface="Franklin Gothic Book"/>
              </a:rPr>
              <a:t>Второй уровень</a:t>
            </a:r>
            <a:endParaRPr b="0" lang="ru-RU" sz="2400" spc="-1" strike="noStrike">
              <a:solidFill>
                <a:srgbClr val="4e3b30"/>
              </a:solidFill>
              <a:latin typeface="Franklin Gothic Book"/>
            </a:endParaRPr>
          </a:p>
          <a:p>
            <a:pPr lvl="2" marL="1143000" indent="-228240">
              <a:lnSpc>
                <a:spcPct val="100000"/>
              </a:lnSpc>
              <a:spcBef>
                <a:spcPts val="400"/>
              </a:spcBef>
              <a:buClr>
                <a:srgbClr val="f0a22e"/>
              </a:buClr>
              <a:buSzPct val="70000"/>
              <a:buFont typeface="Wingdings 2" charset="2"/>
              <a:buChar char=""/>
            </a:pPr>
            <a:r>
              <a:rPr b="0" lang="ru-RU" sz="2000" spc="-1" strike="noStrike">
                <a:solidFill>
                  <a:srgbClr val="4e3b30"/>
                </a:solidFill>
                <a:latin typeface="Franklin Gothic Book"/>
              </a:rPr>
              <a:t>Третий уровень</a:t>
            </a:r>
            <a:endParaRPr b="0" lang="ru-RU" sz="2000" spc="-1" strike="noStrike">
              <a:solidFill>
                <a:srgbClr val="4e3b30"/>
              </a:solidFill>
              <a:latin typeface="Franklin Gothic Book"/>
            </a:endParaRPr>
          </a:p>
          <a:p>
            <a:pPr lvl="3" marL="1600200" indent="-228240">
              <a:lnSpc>
                <a:spcPct val="100000"/>
              </a:lnSpc>
              <a:spcBef>
                <a:spcPts val="360"/>
              </a:spcBef>
              <a:buClr>
                <a:srgbClr val="f0a22e"/>
              </a:buClr>
              <a:buSzPct val="70000"/>
              <a:buFont typeface="Wingdings 2" charset="2"/>
              <a:buChar char=""/>
            </a:pPr>
            <a:r>
              <a:rPr b="0" lang="ru-RU" sz="1800" spc="-1" strike="noStrike">
                <a:solidFill>
                  <a:srgbClr val="4e3b30"/>
                </a:solidFill>
                <a:latin typeface="Franklin Gothic Book"/>
              </a:rPr>
              <a:t>Четвертый уровень</a:t>
            </a:r>
            <a:endParaRPr b="0" lang="ru-RU" sz="1800" spc="-1" strike="noStrike">
              <a:solidFill>
                <a:srgbClr val="4e3b30"/>
              </a:solidFill>
              <a:latin typeface="Franklin Gothic Book"/>
            </a:endParaRPr>
          </a:p>
          <a:p>
            <a:pPr lvl="4" marL="2057400" indent="-228240">
              <a:lnSpc>
                <a:spcPct val="100000"/>
              </a:lnSpc>
              <a:spcBef>
                <a:spcPts val="360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b="0" lang="ru-RU" sz="1800" spc="-1" strike="noStrike">
                <a:solidFill>
                  <a:srgbClr val="4e3b30"/>
                </a:solidFill>
                <a:latin typeface="Franklin Gothic Book"/>
              </a:rPr>
              <a:t>Пятый уровень</a:t>
            </a:r>
            <a:endParaRPr b="0" lang="ru-RU" sz="1800" spc="-1" strike="noStrike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50" name="PlaceHolder 7"/>
          <p:cNvSpPr>
            <a:spLocks noGrp="1"/>
          </p:cNvSpPr>
          <p:nvPr>
            <p:ph type="dt"/>
          </p:nvPr>
        </p:nvSpPr>
        <p:spPr>
          <a:xfrm>
            <a:off x="6477120" y="76320"/>
            <a:ext cx="2514240" cy="28872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fld id="{8D7074D3-E13C-4C0F-843D-B4BBBDABCE62}" type="datetime">
              <a:rPr b="0" lang="ru-RU" sz="1200" spc="-1" strike="noStrike">
                <a:solidFill>
                  <a:srgbClr val="d38e28"/>
                </a:solidFill>
                <a:latin typeface="Franklin Gothic Book"/>
              </a:rPr>
              <a:t>2.11.20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51" name="PlaceHolder 8"/>
          <p:cNvSpPr>
            <a:spLocks noGrp="1"/>
          </p:cNvSpPr>
          <p:nvPr>
            <p:ph type="ftr"/>
          </p:nvPr>
        </p:nvSpPr>
        <p:spPr>
          <a:xfrm>
            <a:off x="3124080" y="76320"/>
            <a:ext cx="3352320" cy="288720"/>
          </a:xfrm>
          <a:prstGeom prst="rect">
            <a:avLst/>
          </a:prstGeom>
        </p:spPr>
        <p:txBody>
          <a:bodyPr lIns="90000" rIns="90000" tIns="45000" bIns="45000"/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52" name="PlaceHolder 9"/>
          <p:cNvSpPr>
            <a:spLocks noGrp="1"/>
          </p:cNvSpPr>
          <p:nvPr>
            <p:ph type="sldNum"/>
          </p:nvPr>
        </p:nvSpPr>
        <p:spPr>
          <a:xfrm>
            <a:off x="8229600" y="6477120"/>
            <a:ext cx="761760" cy="244080"/>
          </a:xfrm>
          <a:prstGeom prst="rect">
            <a:avLst/>
          </a:prstGeom>
        </p:spPr>
        <p:txBody>
          <a:bodyPr lIns="90000" rIns="90000" tIns="45000" bIns="45000"/>
          <a:p>
            <a:pPr algn="r">
              <a:lnSpc>
                <a:spcPct val="100000"/>
              </a:lnSpc>
            </a:pPr>
            <a:fld id="{AAA14D81-321F-42C4-9078-38E939FBA6FC}" type="slidenum">
              <a:rPr b="0" lang="ru-RU" sz="1200" spc="-1" strike="noStrike">
                <a:solidFill>
                  <a:srgbClr val="d38e28"/>
                </a:solidFill>
                <a:latin typeface="Franklin Gothic Book"/>
              </a:rPr>
              <a:t>1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1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PlaceHolder 4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ru-RU" sz="3600" spc="-1" strike="noStrike" cap="all">
                <a:solidFill>
                  <a:srgbClr val="4e3b30"/>
                </a:solidFill>
                <a:latin typeface="Franklin Gothic Medium"/>
              </a:rPr>
              <a:t>Образец заголовка</a:t>
            </a:r>
            <a:endParaRPr b="0" lang="ru-RU" sz="36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440" cy="4525560"/>
          </a:xfrm>
          <a:prstGeom prst="rect">
            <a:avLst/>
          </a:prstGeom>
        </p:spPr>
        <p:txBody>
          <a:bodyPr lIns="90000" rIns="90000" tIns="45000" bIns="45000"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0" lang="ru-RU" sz="3200" spc="-1" strike="noStrike">
                <a:solidFill>
                  <a:srgbClr val="4e3b30"/>
                </a:solidFill>
                <a:latin typeface="Franklin Gothic Book"/>
              </a:rPr>
              <a:t>Образец текста</a:t>
            </a:r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f0a22e"/>
              </a:buClr>
              <a:buSzPct val="70000"/>
              <a:buFont typeface="Wingdings 2" charset="2"/>
              <a:buChar char=""/>
            </a:pPr>
            <a:r>
              <a:rPr b="0" lang="ru-RU" sz="2800" spc="-1" strike="noStrike">
                <a:solidFill>
                  <a:srgbClr val="4e3b30"/>
                </a:solidFill>
                <a:latin typeface="Franklin Gothic Book"/>
              </a:rPr>
              <a:t>Второй уровень</a:t>
            </a:r>
            <a:endParaRPr b="0" lang="ru-RU" sz="2800" spc="-1" strike="noStrike">
              <a:solidFill>
                <a:srgbClr val="4e3b30"/>
              </a:solidFill>
              <a:latin typeface="Franklin Gothic Book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f0a22e"/>
              </a:buClr>
              <a:buSzPct val="70000"/>
              <a:buFont typeface="Wingdings 2" charset="2"/>
              <a:buChar char=""/>
            </a:pPr>
            <a:r>
              <a:rPr b="0" lang="ru-RU" sz="2400" spc="-1" strike="noStrike">
                <a:solidFill>
                  <a:srgbClr val="4e3b30"/>
                </a:solidFill>
                <a:latin typeface="Franklin Gothic Book"/>
              </a:rPr>
              <a:t>Третий уровень</a:t>
            </a:r>
            <a:endParaRPr b="0" lang="ru-RU" sz="2400" spc="-1" strike="noStrike">
              <a:solidFill>
                <a:srgbClr val="4e3b30"/>
              </a:solidFill>
              <a:latin typeface="Franklin Gothic Book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f0a22e"/>
              </a:buClr>
              <a:buSzPct val="70000"/>
              <a:buFont typeface="Wingdings 2" charset="2"/>
              <a:buChar char=""/>
            </a:pPr>
            <a:r>
              <a:rPr b="0" lang="ru-RU" sz="2000" spc="-1" strike="noStrike">
                <a:solidFill>
                  <a:srgbClr val="4e3b30"/>
                </a:solidFill>
                <a:latin typeface="Franklin Gothic Book"/>
              </a:rPr>
              <a:t>Четвертый уровень</a:t>
            </a:r>
            <a:endParaRPr b="0" lang="ru-RU" sz="2000" spc="-1" strike="noStrike">
              <a:solidFill>
                <a:srgbClr val="4e3b30"/>
              </a:solidFill>
              <a:latin typeface="Franklin Gothic Book"/>
            </a:endParaRPr>
          </a:p>
          <a:p>
            <a:pPr lvl="4" marL="2057400" indent="-228240">
              <a:lnSpc>
                <a:spcPct val="100000"/>
              </a:lnSpc>
              <a:spcBef>
                <a:spcPts val="360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b="0" lang="ru-RU" sz="1800" spc="-1" strike="noStrike">
                <a:solidFill>
                  <a:srgbClr val="4e3b30"/>
                </a:solidFill>
                <a:latin typeface="Franklin Gothic Book"/>
              </a:rPr>
              <a:t>Пятый уровень</a:t>
            </a:r>
            <a:endParaRPr b="0" lang="ru-RU" sz="1800" spc="-1" strike="noStrike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94" name="PlaceHolder 6"/>
          <p:cNvSpPr>
            <a:spLocks noGrp="1"/>
          </p:cNvSpPr>
          <p:nvPr>
            <p:ph type="dt"/>
          </p:nvPr>
        </p:nvSpPr>
        <p:spPr>
          <a:xfrm>
            <a:off x="6477120" y="76320"/>
            <a:ext cx="2514240" cy="28872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fld id="{E39A72CD-6ED7-49FE-9619-2ACF7AA562BE}" type="datetime">
              <a:rPr b="0" lang="ru-RU" sz="1200" spc="-1" strike="noStrike">
                <a:solidFill>
                  <a:srgbClr val="d38e28"/>
                </a:solidFill>
                <a:latin typeface="Franklin Gothic Book"/>
              </a:rPr>
              <a:t>2.11.20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95" name="PlaceHolder 7"/>
          <p:cNvSpPr>
            <a:spLocks noGrp="1"/>
          </p:cNvSpPr>
          <p:nvPr>
            <p:ph type="ftr"/>
          </p:nvPr>
        </p:nvSpPr>
        <p:spPr>
          <a:xfrm>
            <a:off x="3581280" y="76320"/>
            <a:ext cx="2895120" cy="288720"/>
          </a:xfrm>
          <a:prstGeom prst="rect">
            <a:avLst/>
          </a:prstGeom>
        </p:spPr>
        <p:txBody>
          <a:bodyPr lIns="90000" rIns="90000" tIns="45000" bIns="45000"/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96" name="PlaceHolder 8"/>
          <p:cNvSpPr>
            <a:spLocks noGrp="1"/>
          </p:cNvSpPr>
          <p:nvPr>
            <p:ph type="sldNum"/>
          </p:nvPr>
        </p:nvSpPr>
        <p:spPr>
          <a:xfrm>
            <a:off x="8229600" y="6473880"/>
            <a:ext cx="758520" cy="246600"/>
          </a:xfrm>
          <a:prstGeom prst="rect">
            <a:avLst/>
          </a:prstGeom>
        </p:spPr>
        <p:txBody>
          <a:bodyPr lIns="90000" rIns="90000" tIns="45000" bIns="45000"/>
          <a:p>
            <a:pPr algn="r">
              <a:lnSpc>
                <a:spcPct val="100000"/>
              </a:lnSpc>
            </a:pPr>
            <a:fld id="{76805E8C-D3E8-4D90-AFFD-02C3057C4918}" type="slidenum">
              <a:rPr b="0" lang="ru-RU" sz="1200" spc="-1" strike="noStrike">
                <a:solidFill>
                  <a:srgbClr val="d38e28"/>
                </a:solidFill>
                <a:latin typeface="Franklin Gothic Book"/>
              </a:rPr>
              <a:t>1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4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5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6" name="PlaceHolder 4"/>
          <p:cNvSpPr>
            <a:spLocks noGrp="1"/>
          </p:cNvSpPr>
          <p:nvPr>
            <p:ph type="dt"/>
          </p:nvPr>
        </p:nvSpPr>
        <p:spPr>
          <a:xfrm>
            <a:off x="6477120" y="76320"/>
            <a:ext cx="2514240" cy="28872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fld id="{F03C9A69-D9D0-460E-B692-AFFF50D0E563}" type="datetime">
              <a:rPr b="0" lang="ru-RU" sz="1200" spc="-1" strike="noStrike">
                <a:solidFill>
                  <a:srgbClr val="d38e28"/>
                </a:solidFill>
                <a:latin typeface="Franklin Gothic Book"/>
              </a:rPr>
              <a:t>2.11.20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137" name="PlaceHolder 5"/>
          <p:cNvSpPr>
            <a:spLocks noGrp="1"/>
          </p:cNvSpPr>
          <p:nvPr>
            <p:ph type="ftr"/>
          </p:nvPr>
        </p:nvSpPr>
        <p:spPr>
          <a:xfrm>
            <a:off x="3124080" y="76320"/>
            <a:ext cx="3352320" cy="288720"/>
          </a:xfrm>
          <a:prstGeom prst="rect">
            <a:avLst/>
          </a:prstGeom>
        </p:spPr>
        <p:txBody>
          <a:bodyPr lIns="90000" rIns="90000" tIns="45000" bIns="45000"/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138" name="PlaceHolder 6"/>
          <p:cNvSpPr>
            <a:spLocks noGrp="1"/>
          </p:cNvSpPr>
          <p:nvPr>
            <p:ph type="sldNum"/>
          </p:nvPr>
        </p:nvSpPr>
        <p:spPr>
          <a:xfrm>
            <a:off x="8229600" y="6477120"/>
            <a:ext cx="761760" cy="244080"/>
          </a:xfrm>
          <a:prstGeom prst="rect">
            <a:avLst/>
          </a:prstGeom>
        </p:spPr>
        <p:txBody>
          <a:bodyPr lIns="90000" rIns="90000" tIns="45000" bIns="45000"/>
          <a:p>
            <a:pPr algn="r">
              <a:lnSpc>
                <a:spcPct val="100000"/>
              </a:lnSpc>
            </a:pPr>
            <a:fld id="{B5AF023A-96AE-493B-8383-910FD23D0568}" type="slidenum">
              <a:rPr b="0" lang="ru-RU" sz="1200" spc="-1" strike="noStrike">
                <a:solidFill>
                  <a:srgbClr val="d38e28"/>
                </a:solidFill>
                <a:latin typeface="Franklin Gothic Book"/>
              </a:rPr>
              <a:t>1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139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latin typeface="Franklin Gothic Book"/>
              </a:rPr>
              <a:t>Для правки текста заголовка щёлкните мышью</a:t>
            </a:r>
            <a:endParaRPr b="0" lang="ru-RU" sz="18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40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4e3b30"/>
                </a:solidFill>
                <a:latin typeface="Franklin Gothic Book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4e3b30"/>
                </a:solidFill>
                <a:latin typeface="Franklin Gothic Book"/>
              </a:rPr>
              <a:t>Второй уровень структуры</a:t>
            </a:r>
            <a:endParaRPr b="0" lang="ru-RU" sz="2400" spc="-1" strike="noStrike">
              <a:solidFill>
                <a:srgbClr val="4e3b30"/>
              </a:solidFill>
              <a:latin typeface="Franklin Gothic Book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e3b30"/>
                </a:solidFill>
                <a:latin typeface="Franklin Gothic Book"/>
              </a:rPr>
              <a:t>Третий уровень структуры</a:t>
            </a:r>
            <a:endParaRPr b="0" lang="ru-RU" sz="2000" spc="-1" strike="noStrike">
              <a:solidFill>
                <a:srgbClr val="4e3b30"/>
              </a:solidFill>
              <a:latin typeface="Franklin Gothic Book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4e3b30"/>
                </a:solidFill>
                <a:latin typeface="Franklin Gothic Book"/>
              </a:rPr>
              <a:t>Четвёртый уровень структуры</a:t>
            </a:r>
            <a:endParaRPr b="0" lang="ru-RU" sz="1800" spc="-1" strike="noStrike">
              <a:solidFill>
                <a:srgbClr val="4e3b30"/>
              </a:solidFill>
              <a:latin typeface="Franklin Gothic Book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e3b30"/>
                </a:solidFill>
                <a:latin typeface="Franklin Gothic Book"/>
              </a:rPr>
              <a:t>Пятый уровень структуры</a:t>
            </a:r>
            <a:endParaRPr b="0" lang="ru-RU" sz="2000" spc="-1" strike="noStrike">
              <a:solidFill>
                <a:srgbClr val="4e3b30"/>
              </a:solidFill>
              <a:latin typeface="Franklin Gothic Book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e3b30"/>
                </a:solidFill>
                <a:latin typeface="Franklin Gothic Book"/>
              </a:rPr>
              <a:t>Шестой уровень структуры</a:t>
            </a:r>
            <a:endParaRPr b="0" lang="ru-RU" sz="2000" spc="-1" strike="noStrike">
              <a:solidFill>
                <a:srgbClr val="4e3b30"/>
              </a:solidFill>
              <a:latin typeface="Franklin Gothic Book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e3b30"/>
                </a:solidFill>
                <a:latin typeface="Franklin Gothic Book"/>
              </a:rPr>
              <a:t>Седьмой уровень структуры</a:t>
            </a:r>
            <a:endParaRPr b="0" lang="ru-RU" sz="2000" spc="-1" strike="noStrike">
              <a:solidFill>
                <a:srgbClr val="4e3b30"/>
              </a:solidFill>
              <a:latin typeface="Franklin Gothic Book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" descr=""/>
          <p:cNvPicPr/>
          <p:nvPr/>
        </p:nvPicPr>
        <p:blipFill>
          <a:blip r:embed="rId2"/>
          <a:stretch/>
        </p:blipFill>
        <p:spPr>
          <a:xfrm>
            <a:off x="0" y="0"/>
            <a:ext cx="9149400" cy="6858000"/>
          </a:xfrm>
          <a:prstGeom prst="rect">
            <a:avLst/>
          </a:prstGeom>
          <a:ln>
            <a:noFill/>
          </a:ln>
        </p:spPr>
      </p:pic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1469520" y="261000"/>
            <a:ext cx="7347960" cy="113220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algn="ctr"/>
            <a:r>
              <a:rPr b="0" lang="ru-RU" sz="3409" spc="-1" strike="noStrike">
                <a:solidFill>
                  <a:srgbClr val="050505"/>
                </a:solidFill>
                <a:latin typeface="Times New Roman"/>
              </a:rPr>
              <a:t>Для правки текста заголовка щёлкните мышью</a:t>
            </a:r>
            <a:endParaRPr b="0" lang="ru-RU" sz="3409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1469520" y="1654560"/>
            <a:ext cx="73479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Aft>
                <a:spcPts val="1281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ru-RU" sz="2910" spc="-1" strike="noStrike">
                <a:solidFill>
                  <a:srgbClr val="050505"/>
                </a:solidFill>
                <a:latin typeface="Arial"/>
              </a:rPr>
              <a:t>Для правки структуры щёлкните мышью</a:t>
            </a:r>
            <a:endParaRPr b="0" lang="ru-RU" sz="2910" spc="-1" strike="noStrike">
              <a:solidFill>
                <a:srgbClr val="050505"/>
              </a:solidFill>
              <a:latin typeface="Arial"/>
            </a:endParaRPr>
          </a:p>
          <a:p>
            <a:pPr lvl="1" marL="864000" indent="-324000">
              <a:spcAft>
                <a:spcPts val="1023"/>
              </a:spcAft>
              <a:buClr>
                <a:srgbClr val="0066ff"/>
              </a:buClr>
              <a:buSzPct val="40000"/>
              <a:buFont typeface="Symbol" charset="2"/>
              <a:buChar char=""/>
            </a:pPr>
            <a:r>
              <a:rPr b="0" lang="ru-RU" sz="2529" spc="-1" strike="noStrike">
                <a:solidFill>
                  <a:srgbClr val="050505"/>
                </a:solidFill>
                <a:latin typeface="Arial"/>
              </a:rPr>
              <a:t>Второй уровень структуры</a:t>
            </a:r>
            <a:endParaRPr b="0" lang="ru-RU" sz="2529" spc="-1" strike="noStrike">
              <a:solidFill>
                <a:srgbClr val="050505"/>
              </a:solidFill>
              <a:latin typeface="Arial"/>
            </a:endParaRPr>
          </a:p>
          <a:p>
            <a:pPr lvl="2" marL="1296000" indent="-288000">
              <a:spcAft>
                <a:spcPts val="763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ru-RU" sz="2179" spc="-1" strike="noStrike">
                <a:solidFill>
                  <a:srgbClr val="050505"/>
                </a:solidFill>
                <a:latin typeface="Arial"/>
              </a:rPr>
              <a:t>Третий уровень структуры</a:t>
            </a:r>
            <a:endParaRPr b="0" lang="ru-RU" sz="2179" spc="-1" strike="noStrike">
              <a:solidFill>
                <a:srgbClr val="050505"/>
              </a:solidFill>
              <a:latin typeface="Arial"/>
            </a:endParaRPr>
          </a:p>
          <a:p>
            <a:pPr lvl="3" marL="1728000" indent="-216000">
              <a:spcAft>
                <a:spcPts val="507"/>
              </a:spcAft>
              <a:buClr>
                <a:srgbClr val="0066ff"/>
              </a:buClr>
              <a:buSzPct val="40000"/>
              <a:buFont typeface="Symbol" charset="2"/>
              <a:buChar char=""/>
            </a:pPr>
            <a:r>
              <a:rPr b="0" lang="ru-RU" sz="1810" spc="-1" strike="noStrike">
                <a:solidFill>
                  <a:srgbClr val="050505"/>
                </a:solidFill>
                <a:latin typeface="Arial"/>
              </a:rPr>
              <a:t>Четвёртый уровень структуры</a:t>
            </a:r>
            <a:endParaRPr b="0" lang="ru-RU" sz="1810" spc="-1" strike="noStrike">
              <a:solidFill>
                <a:srgbClr val="050505"/>
              </a:solidFill>
              <a:latin typeface="Arial"/>
            </a:endParaRPr>
          </a:p>
          <a:p>
            <a:pPr lvl="4" marL="2160000" indent="-216000">
              <a:spcAft>
                <a:spcPts val="252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ru-RU" sz="1810" spc="-1" strike="noStrike">
                <a:solidFill>
                  <a:srgbClr val="050505"/>
                </a:solidFill>
                <a:latin typeface="Arial"/>
              </a:rPr>
              <a:t>Пятый уровень структуры</a:t>
            </a:r>
            <a:endParaRPr b="0" lang="ru-RU" sz="1810" spc="-1" strike="noStrike">
              <a:solidFill>
                <a:srgbClr val="050505"/>
              </a:solidFill>
              <a:latin typeface="Arial"/>
            </a:endParaRPr>
          </a:p>
          <a:p>
            <a:pPr lvl="5" marL="2592000" indent="-216000">
              <a:spcAft>
                <a:spcPts val="252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ru-RU" sz="1810" spc="-1" strike="noStrike">
                <a:solidFill>
                  <a:srgbClr val="050505"/>
                </a:solidFill>
                <a:latin typeface="Arial"/>
              </a:rPr>
              <a:t>Шестой уровень структуры</a:t>
            </a:r>
            <a:endParaRPr b="0" lang="ru-RU" sz="1810" spc="-1" strike="noStrike">
              <a:solidFill>
                <a:srgbClr val="050505"/>
              </a:solidFill>
              <a:latin typeface="Arial"/>
            </a:endParaRPr>
          </a:p>
          <a:p>
            <a:pPr lvl="6" marL="3024000" indent="-216000">
              <a:spcAft>
                <a:spcPts val="252"/>
              </a:spcAft>
              <a:buClr>
                <a:srgbClr val="0066ff"/>
              </a:buClr>
              <a:buSzPct val="40000"/>
              <a:buFont typeface="Wingdings" charset="2"/>
              <a:buChar char=""/>
            </a:pPr>
            <a:r>
              <a:rPr b="0" lang="ru-RU" sz="1810" spc="-1" strike="noStrike">
                <a:solidFill>
                  <a:srgbClr val="050505"/>
                </a:solidFill>
                <a:latin typeface="Arial"/>
              </a:rPr>
              <a:t>Седьмой уровень структуры</a:t>
            </a:r>
            <a:endParaRPr b="0" lang="ru-RU" sz="181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dt"/>
          </p:nvPr>
        </p:nvSpPr>
        <p:spPr>
          <a:xfrm>
            <a:off x="1436760" y="6247080"/>
            <a:ext cx="2130120" cy="47232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1400" spc="-1" strike="noStrike">
                <a:latin typeface="Arial"/>
              </a:rPr>
              <a:t> 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ftr"/>
          </p:nvPr>
        </p:nvSpPr>
        <p:spPr>
          <a:xfrm>
            <a:off x="3616560" y="6247080"/>
            <a:ext cx="2898360" cy="47232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ru-RU" sz="1400" spc="-1" strike="noStrike">
                <a:latin typeface="Arial"/>
              </a:rPr>
              <a:t> 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 type="sldNum"/>
          </p:nvPr>
        </p:nvSpPr>
        <p:spPr>
          <a:xfrm>
            <a:off x="6555600" y="6247080"/>
            <a:ext cx="2130120" cy="472320"/>
          </a:xfrm>
          <a:prstGeom prst="rect">
            <a:avLst/>
          </a:prstGeom>
        </p:spPr>
        <p:txBody>
          <a:bodyPr lIns="0" rIns="0" tIns="0" bIns="0"/>
          <a:p>
            <a:pPr algn="r"/>
            <a:fld id="{A1E51A2F-2432-4536-98DA-B7883572CD9A}" type="slidenum">
              <a:rPr b="0" lang="ru-RU" sz="1400" spc="-1" strike="noStrike">
                <a:latin typeface="Arial"/>
              </a:rPr>
              <a:t>1</a:t>
            </a:fld>
            <a:endParaRPr b="0" lang="ru-RU" sz="14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5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5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53.xml"/><Relationship Id="rId3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5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5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5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52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5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5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5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/>
          <p:cNvSpPr txBox="1"/>
          <p:nvPr/>
        </p:nvSpPr>
        <p:spPr>
          <a:xfrm>
            <a:off x="301680" y="332640"/>
            <a:ext cx="8590320" cy="2736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b="0" lang="ru-RU" sz="4600" spc="-1" strike="noStrike" cap="all">
                <a:solidFill>
                  <a:srgbClr val="91581f"/>
                </a:solidFill>
                <a:latin typeface="Franklin Gothic Medium"/>
              </a:rPr>
              <a:t>Применение комплексного подхода </a:t>
            </a:r>
            <a:br/>
            <a:r>
              <a:rPr b="0" lang="ru-RU" sz="4600" spc="-1" strike="noStrike" cap="all">
                <a:solidFill>
                  <a:srgbClr val="91581f"/>
                </a:solidFill>
                <a:latin typeface="Franklin Gothic Medium"/>
              </a:rPr>
              <a:t>в профилактике отказов от новорожденных</a:t>
            </a:r>
            <a:endParaRPr b="0" lang="ru-RU" sz="4600" spc="-1" strike="noStrike">
              <a:solidFill>
                <a:srgbClr val="050505"/>
              </a:solidFill>
              <a:latin typeface="Times New Roman"/>
            </a:endParaRPr>
          </a:p>
        </p:txBody>
      </p:sp>
      <p:pic>
        <p:nvPicPr>
          <p:cNvPr id="225" name="Рисунок 14" descr=""/>
          <p:cNvPicPr/>
          <p:nvPr/>
        </p:nvPicPr>
        <p:blipFill>
          <a:blip r:embed="rId1"/>
          <a:srcRect l="0" t="13571" r="0" b="13571"/>
          <a:stretch/>
        </p:blipFill>
        <p:spPr>
          <a:xfrm>
            <a:off x="0" y="3357000"/>
            <a:ext cx="4715640" cy="350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6" name="CustomShape 2"/>
          <p:cNvSpPr/>
          <p:nvPr/>
        </p:nvSpPr>
        <p:spPr>
          <a:xfrm flipV="1">
            <a:off x="5220000" y="3197520"/>
            <a:ext cx="3600000" cy="36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7" name="CustomShape 3"/>
          <p:cNvSpPr/>
          <p:nvPr/>
        </p:nvSpPr>
        <p:spPr>
          <a:xfrm>
            <a:off x="4716000" y="3466800"/>
            <a:ext cx="4176000" cy="3139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 algn="ctr">
              <a:lnSpc>
                <a:spcPct val="100000"/>
              </a:lnSpc>
            </a:pPr>
            <a:r>
              <a:rPr b="0" lang="ru-RU" sz="4000" spc="-1" strike="noStrike">
                <a:solidFill>
                  <a:srgbClr val="603a14"/>
                </a:solidFill>
                <a:latin typeface="Times New Roman"/>
                <a:ea typeface="Calibri"/>
              </a:rPr>
              <a:t>Система помощи женщинам, стоящими на грани отказа от новорожденного</a:t>
            </a:r>
            <a:endParaRPr b="0" lang="ru-RU" sz="40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Рисунок 4" descr=""/>
          <p:cNvPicPr/>
          <p:nvPr/>
        </p:nvPicPr>
        <p:blipFill>
          <a:blip r:embed="rId1"/>
          <a:stretch/>
        </p:blipFill>
        <p:spPr>
          <a:xfrm>
            <a:off x="1581120" y="2016000"/>
            <a:ext cx="3867120" cy="4536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2" name="TextShape 1"/>
          <p:cNvSpPr txBox="1"/>
          <p:nvPr/>
        </p:nvSpPr>
        <p:spPr>
          <a:xfrm>
            <a:off x="5184000" y="2286360"/>
            <a:ext cx="3807000" cy="3257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spcBef>
                <a:spcPts val="720"/>
              </a:spcBef>
            </a:pPr>
            <a:endParaRPr b="0" lang="ru-RU" sz="2910" spc="-1" strike="noStrike">
              <a:solidFill>
                <a:srgbClr val="050505"/>
              </a:solidFill>
              <a:latin typeface="Arial"/>
            </a:endParaRPr>
          </a:p>
          <a:p>
            <a:pPr marL="343080" indent="-342720" algn="ctr">
              <a:lnSpc>
                <a:spcPct val="100000"/>
              </a:lnSpc>
              <a:spcBef>
                <a:spcPts val="720"/>
              </a:spcBef>
              <a:buClr>
                <a:srgbClr val="f0a22e"/>
              </a:buClr>
              <a:buSzPct val="70000"/>
              <a:buFont typeface="Wingdings" charset="2"/>
              <a:buChar char=""/>
            </a:pPr>
            <a:r>
              <a:rPr b="1" lang="ru-RU" sz="3600" spc="-1" strike="noStrike">
                <a:solidFill>
                  <a:srgbClr val="603a14"/>
                </a:solidFill>
                <a:latin typeface="Franklin Gothic Book"/>
                <a:ea typeface="Calibri"/>
              </a:rPr>
              <a:t>мониторинг</a:t>
            </a:r>
            <a:endParaRPr b="0" lang="ru-RU" sz="3600" spc="-1" strike="noStrike">
              <a:solidFill>
                <a:srgbClr val="050505"/>
              </a:solidFill>
              <a:latin typeface="Arial"/>
            </a:endParaRPr>
          </a:p>
          <a:p>
            <a:pPr marL="343080" indent="-342720" algn="ctr">
              <a:lnSpc>
                <a:spcPct val="100000"/>
              </a:lnSpc>
              <a:spcBef>
                <a:spcPts val="720"/>
              </a:spcBef>
              <a:buClr>
                <a:srgbClr val="f0a22e"/>
              </a:buClr>
              <a:buSzPct val="70000"/>
              <a:buFont typeface="Wingdings" charset="2"/>
              <a:buChar char=""/>
            </a:pPr>
            <a:r>
              <a:rPr b="1" lang="ru-RU" sz="3600" spc="-1" strike="noStrike">
                <a:solidFill>
                  <a:srgbClr val="603a14"/>
                </a:solidFill>
                <a:latin typeface="Franklin Gothic Book"/>
                <a:ea typeface="Calibri"/>
              </a:rPr>
              <a:t>реабилитация</a:t>
            </a:r>
            <a:endParaRPr b="0" lang="ru-RU" sz="3600" spc="-1" strike="noStrike">
              <a:solidFill>
                <a:srgbClr val="050505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b="0" lang="ru-RU" sz="36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53" name="TextShape 2"/>
          <p:cNvSpPr txBox="1"/>
          <p:nvPr/>
        </p:nvSpPr>
        <p:spPr>
          <a:xfrm>
            <a:off x="1512000" y="342000"/>
            <a:ext cx="7560000" cy="1458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>
              <a:lnSpc>
                <a:spcPct val="100000"/>
              </a:lnSpc>
              <a:spcBef>
                <a:spcPts val="720"/>
              </a:spcBef>
            </a:pPr>
            <a:r>
              <a:rPr b="0" lang="ru-RU" sz="3200" spc="-1" strike="noStrike">
                <a:solidFill>
                  <a:srgbClr val="603a14"/>
                </a:solidFill>
                <a:latin typeface="Franklin Gothic Book"/>
                <a:ea typeface="Calibri"/>
              </a:rPr>
              <a:t>Выделяют 2 типа сопровождения женщин после их выписки из учреждений родовспоможения</a:t>
            </a: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CustomShape 1"/>
          <p:cNvSpPr/>
          <p:nvPr/>
        </p:nvSpPr>
        <p:spPr>
          <a:xfrm>
            <a:off x="1656000" y="400680"/>
            <a:ext cx="7200000" cy="59414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  <a:buClr>
                <a:srgbClr val="603a14"/>
              </a:buClr>
              <a:buFont typeface="Wingdings" charset="2"/>
              <a:buChar char=""/>
            </a:pPr>
            <a:r>
              <a:rPr b="0" lang="ru-RU" sz="3200" spc="-1" strike="noStrike">
                <a:solidFill>
                  <a:srgbClr val="603a14"/>
                </a:solidFill>
                <a:latin typeface="Franklin Gothic Book"/>
                <a:ea typeface="Calibri"/>
              </a:rPr>
              <a:t>Основная </a:t>
            </a:r>
            <a:r>
              <a:rPr b="1" lang="ru-RU" sz="3200" spc="-1" strike="noStrike">
                <a:solidFill>
                  <a:srgbClr val="603a14"/>
                </a:solidFill>
                <a:latin typeface="Franklin Gothic Book"/>
                <a:ea typeface="Calibri"/>
              </a:rPr>
              <a:t>функция мониторинга </a:t>
            </a:r>
            <a:r>
              <a:rPr b="0" lang="ru-RU" sz="3200" spc="-1" strike="noStrike">
                <a:solidFill>
                  <a:srgbClr val="603a14"/>
                </a:solidFill>
                <a:latin typeface="Franklin Gothic Book"/>
                <a:ea typeface="Calibri"/>
              </a:rPr>
              <a:t>– контроль безопасности пребывания ребёнка в семье. Специалисты по социальной работе контролируют все семьи, где был предотвращён отказ. 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buClr>
                <a:srgbClr val="603a14"/>
              </a:buClr>
              <a:buFont typeface="Wingdings" charset="2"/>
              <a:buChar char=""/>
            </a:pPr>
            <a:r>
              <a:rPr b="1" lang="ru-RU" sz="3200" spc="-1" strike="noStrike">
                <a:solidFill>
                  <a:srgbClr val="603a14"/>
                </a:solidFill>
                <a:latin typeface="Franklin Gothic Book"/>
                <a:ea typeface="Calibri"/>
              </a:rPr>
              <a:t>Оценивают социально – бытовую и психологическую обстановку в семье</a:t>
            </a:r>
            <a:r>
              <a:rPr b="0" lang="ru-RU" sz="3200" spc="-1" strike="noStrike">
                <a:solidFill>
                  <a:srgbClr val="603a14"/>
                </a:solidFill>
                <a:latin typeface="Franklin Gothic Book"/>
                <a:ea typeface="Calibri"/>
              </a:rPr>
              <a:t>. 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buClr>
                <a:srgbClr val="603a14"/>
              </a:buClr>
              <a:buFont typeface="Wingdings" charset="2"/>
              <a:buChar char=""/>
            </a:pPr>
            <a:r>
              <a:rPr b="0" lang="ru-RU" sz="3200" spc="-1" strike="noStrike">
                <a:solidFill>
                  <a:srgbClr val="603a14"/>
                </a:solidFill>
                <a:latin typeface="Franklin Gothic Book"/>
                <a:ea typeface="Calibri"/>
              </a:rPr>
              <a:t>Мониторинг </a:t>
            </a:r>
            <a:r>
              <a:rPr b="1" lang="ru-RU" sz="3200" spc="-1" strike="noStrike">
                <a:solidFill>
                  <a:srgbClr val="603a14"/>
                </a:solidFill>
                <a:latin typeface="Franklin Gothic Book"/>
                <a:ea typeface="Calibri"/>
              </a:rPr>
              <a:t>сопровождается оказанием помощи </a:t>
            </a:r>
            <a:r>
              <a:rPr b="0" lang="ru-RU" sz="3200" spc="-1" strike="noStrike">
                <a:solidFill>
                  <a:srgbClr val="603a14"/>
                </a:solidFill>
                <a:latin typeface="Franklin Gothic Book"/>
                <a:ea typeface="Calibri"/>
              </a:rPr>
              <a:t>семье</a:t>
            </a:r>
            <a:endParaRPr b="0" lang="ru-RU" sz="3200" spc="-1" strike="noStrike"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CustomShape 1"/>
          <p:cNvSpPr/>
          <p:nvPr/>
        </p:nvSpPr>
        <p:spPr>
          <a:xfrm>
            <a:off x="1512000" y="345240"/>
            <a:ext cx="7488000" cy="642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indent="-216000">
              <a:lnSpc>
                <a:spcPct val="100000"/>
              </a:lnSpc>
              <a:buClr>
                <a:srgbClr val="603a14"/>
              </a:buClr>
              <a:buFont typeface="Wingdings" charset="2"/>
              <a:buChar char=""/>
            </a:pPr>
            <a:r>
              <a:rPr b="1" lang="ru-RU" sz="3600" spc="-1" strike="noStrike">
                <a:solidFill>
                  <a:srgbClr val="603a14"/>
                </a:solidFill>
                <a:latin typeface="Franklin Gothic Book"/>
              </a:rPr>
              <a:t>РЕАБИЛИТАЦИОННЫЙ ПРОЦЕСС </a:t>
            </a:r>
            <a:r>
              <a:rPr b="0" lang="ru-RU" sz="3600" spc="-1" strike="noStrike">
                <a:solidFill>
                  <a:srgbClr val="603a14"/>
                </a:solidFill>
                <a:latin typeface="Franklin Gothic Book"/>
              </a:rPr>
              <a:t>– </a:t>
            </a:r>
            <a:r>
              <a:rPr b="0" lang="ru-RU" sz="4000" spc="-1" strike="noStrike">
                <a:solidFill>
                  <a:srgbClr val="603a14"/>
                </a:solidFill>
                <a:latin typeface="Franklin Gothic Book"/>
              </a:rPr>
              <a:t>это преодоление кризиса в семье или изменение ситуации, послужившей причиной отказа от ребёнка</a:t>
            </a:r>
            <a:endParaRPr b="0" lang="ru-RU" sz="4000" spc="-1" strike="noStrike"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603a14"/>
              </a:buClr>
              <a:buFont typeface="Wingdings" charset="2"/>
              <a:buChar char=""/>
            </a:pPr>
            <a:r>
              <a:rPr b="0" lang="ru-RU" sz="4400" spc="-1" strike="noStrike">
                <a:solidFill>
                  <a:srgbClr val="603a14"/>
                </a:solidFill>
                <a:latin typeface="Franklin Gothic Book"/>
              </a:rPr>
              <a:t>Реабилитационный процесс требует совместных усилий женщины, членов её семьи и специалиста</a:t>
            </a:r>
            <a:endParaRPr b="0" lang="ru-RU" sz="4400" spc="-1" strike="noStrike">
              <a:latin typeface="Arial"/>
            </a:endParaRPr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extShape 1"/>
          <p:cNvSpPr txBox="1"/>
          <p:nvPr/>
        </p:nvSpPr>
        <p:spPr>
          <a:xfrm>
            <a:off x="1296000" y="144000"/>
            <a:ext cx="7695360" cy="1150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2800" spc="-1" strike="noStrike" cap="all">
                <a:solidFill>
                  <a:srgbClr val="603a14"/>
                </a:solidFill>
                <a:latin typeface="Franklin Gothic Medium"/>
              </a:rPr>
              <a:t>Специалисты по социальной работе должны </a:t>
            </a:r>
            <a:endParaRPr b="0" lang="ru-RU" sz="28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257" name="TextShape 2"/>
          <p:cNvSpPr txBox="1"/>
          <p:nvPr/>
        </p:nvSpPr>
        <p:spPr>
          <a:xfrm>
            <a:off x="1749240" y="1367640"/>
            <a:ext cx="7034760" cy="5483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0" lang="ru-RU" sz="2600" spc="-1" strike="noStrike">
                <a:solidFill>
                  <a:srgbClr val="603a14"/>
                </a:solidFill>
                <a:latin typeface="Franklin Gothic Book"/>
              </a:rPr>
              <a:t>-</a:t>
            </a:r>
            <a:r>
              <a:rPr b="0" lang="ru-RU" sz="2200" spc="-1" strike="noStrike">
                <a:solidFill>
                  <a:srgbClr val="603a14"/>
                </a:solidFill>
                <a:latin typeface="Franklin Gothic Book"/>
              </a:rPr>
              <a:t> объяснять родителям свои намерения и планы</a:t>
            </a:r>
            <a:endParaRPr b="0" lang="ru-RU" sz="2200" spc="-1" strike="noStrike">
              <a:solidFill>
                <a:srgbClr val="050505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0" lang="ru-RU" sz="2200" spc="-1" strike="noStrike">
                <a:solidFill>
                  <a:srgbClr val="603a14"/>
                </a:solidFill>
                <a:latin typeface="Franklin Gothic Book"/>
              </a:rPr>
              <a:t>- всегда выполнять свои обещания или чётко объяснять, почему это невозможно</a:t>
            </a:r>
            <a:endParaRPr b="0" lang="ru-RU" sz="2200" spc="-1" strike="noStrike">
              <a:solidFill>
                <a:srgbClr val="050505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0" lang="ru-RU" sz="2200" spc="-1" strike="noStrike">
                <a:solidFill>
                  <a:srgbClr val="603a14"/>
                </a:solidFill>
                <a:latin typeface="Franklin Gothic Book"/>
              </a:rPr>
              <a:t>-постоянно заверять родителей в своём желании помочь и подтверждать это своими поступками</a:t>
            </a:r>
            <a:endParaRPr b="0" lang="ru-RU" sz="2200" spc="-1" strike="noStrike">
              <a:solidFill>
                <a:srgbClr val="050505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0" lang="ru-RU" sz="2200" spc="-1" strike="noStrike">
                <a:solidFill>
                  <a:srgbClr val="603a14"/>
                </a:solidFill>
                <a:latin typeface="Franklin Gothic Book"/>
              </a:rPr>
              <a:t>- честно и прямо обсуждать семейные проблемы и объяснять причины вмешательства в жизнь семьи</a:t>
            </a:r>
            <a:endParaRPr b="0" lang="ru-RU" sz="2200" spc="-1" strike="noStrike">
              <a:solidFill>
                <a:srgbClr val="050505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0" lang="ru-RU" sz="2200" spc="-1" strike="noStrike">
                <a:solidFill>
                  <a:srgbClr val="603a14"/>
                </a:solidFill>
                <a:latin typeface="Franklin Gothic Book"/>
              </a:rPr>
              <a:t>- правильно истолковывать противоречивое поведение родителей и понимать его амбивалентность</a:t>
            </a:r>
            <a:endParaRPr b="0" lang="ru-RU" sz="2200" spc="-1" strike="noStrike">
              <a:solidFill>
                <a:srgbClr val="050505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0" lang="ru-RU" sz="2200" spc="-1" strike="noStrike">
                <a:solidFill>
                  <a:srgbClr val="603a14"/>
                </a:solidFill>
                <a:latin typeface="Franklin Gothic Book"/>
              </a:rPr>
              <a:t>- напрямую обсуждать с родителями вопрос доверия</a:t>
            </a:r>
            <a:endParaRPr b="0" lang="ru-RU" sz="2200" spc="-1" strike="noStrike">
              <a:solidFill>
                <a:srgbClr val="050505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0" lang="ru-RU" sz="2200" spc="-1" strike="noStrike">
                <a:solidFill>
                  <a:srgbClr val="603a14"/>
                </a:solidFill>
                <a:latin typeface="Franklin Gothic Book"/>
              </a:rPr>
              <a:t>- позитивно реагировать на попытки сближения со стороны родителей</a:t>
            </a:r>
            <a:endParaRPr b="0" lang="ru-RU" sz="22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Picture 2" descr=""/>
          <p:cNvPicPr/>
          <p:nvPr/>
        </p:nvPicPr>
        <p:blipFill>
          <a:blip r:embed="rId1"/>
          <a:stretch/>
        </p:blipFill>
        <p:spPr>
          <a:xfrm>
            <a:off x="4032000" y="2599200"/>
            <a:ext cx="4896360" cy="3853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9" name="CustomShape 1"/>
          <p:cNvSpPr/>
          <p:nvPr/>
        </p:nvSpPr>
        <p:spPr>
          <a:xfrm>
            <a:off x="1440000" y="1438560"/>
            <a:ext cx="7855920" cy="136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800" spc="-1" strike="noStrike">
                <a:solidFill>
                  <a:srgbClr val="603a14"/>
                </a:solidFill>
                <a:latin typeface="Arial"/>
                <a:ea typeface="Times New Roman"/>
              </a:rPr>
              <a:t>ГБУ «Курганский ЦСПСиД»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800" spc="-1" strike="noStrike">
                <a:solidFill>
                  <a:srgbClr val="603a14"/>
                </a:solidFill>
                <a:latin typeface="Arial"/>
                <a:ea typeface="Times New Roman"/>
              </a:rPr>
              <a:t>по профилактике отказов от новорожденных детей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260" name="TextShape 2"/>
          <p:cNvSpPr txBox="1"/>
          <p:nvPr/>
        </p:nvSpPr>
        <p:spPr>
          <a:xfrm>
            <a:off x="323640" y="0"/>
            <a:ext cx="8664840" cy="2060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6000" spc="-1" strike="noStrike">
                <a:solidFill>
                  <a:srgbClr val="603a14"/>
                </a:solidFill>
                <a:latin typeface="Arial"/>
                <a:ea typeface="Times New Roman"/>
              </a:rPr>
              <a:t> </a:t>
            </a:r>
            <a:r>
              <a:rPr b="1" lang="ru-RU" sz="6000" spc="-1" strike="noStrike">
                <a:solidFill>
                  <a:srgbClr val="603a14"/>
                </a:solidFill>
                <a:latin typeface="Arial"/>
                <a:ea typeface="Times New Roman"/>
              </a:rPr>
              <a:t>Алгоритм работы </a:t>
            </a:r>
            <a:endParaRPr b="0" lang="ru-RU" sz="6000" spc="-1" strike="noStrike">
              <a:solidFill>
                <a:srgbClr val="050505"/>
              </a:solidFill>
              <a:latin typeface="Times New Roman"/>
            </a:endParaRPr>
          </a:p>
        </p:txBody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extShape 1"/>
          <p:cNvSpPr txBox="1"/>
          <p:nvPr/>
        </p:nvSpPr>
        <p:spPr>
          <a:xfrm>
            <a:off x="2088000" y="216000"/>
            <a:ext cx="6903360" cy="148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 cap="all">
                <a:solidFill>
                  <a:srgbClr val="603a14"/>
                </a:solidFill>
                <a:latin typeface="Franklin Gothic Medium"/>
              </a:rPr>
              <a:t>Этап № 1. Прием сигнала о намерении</a:t>
            </a:r>
            <a:br/>
            <a:br/>
            <a:r>
              <a:rPr b="1" lang="ru-RU" sz="3600" spc="-1" strike="noStrike" cap="all">
                <a:solidFill>
                  <a:srgbClr val="603a14"/>
                </a:solidFill>
                <a:latin typeface="Franklin Gothic Medium"/>
              </a:rPr>
              <a:t> женщины отказаться от ребёнка</a:t>
            </a:r>
            <a:br/>
            <a:endParaRPr b="0" lang="ru-RU" sz="36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262" name="TextShape 2"/>
          <p:cNvSpPr txBox="1"/>
          <p:nvPr/>
        </p:nvSpPr>
        <p:spPr>
          <a:xfrm>
            <a:off x="1656000" y="1989000"/>
            <a:ext cx="7335360" cy="4091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1" lang="ru-RU" sz="2800" spc="-1" strike="noStrike">
                <a:solidFill>
                  <a:srgbClr val="4e3b30"/>
                </a:solidFill>
                <a:latin typeface="Franklin Gothic Book"/>
              </a:rPr>
              <a:t>Цель этапа:</a:t>
            </a:r>
            <a:r>
              <a:rPr b="0" lang="ru-RU" sz="2800" spc="-1" strike="noStrike">
                <a:solidFill>
                  <a:srgbClr val="4e3b30"/>
                </a:solidFill>
                <a:latin typeface="Franklin Gothic Book"/>
              </a:rPr>
              <a:t>  своевременное начало работы с женщиной по предупреждению отказа от новорожденного ребенка</a:t>
            </a:r>
            <a:endParaRPr b="0" lang="ru-RU" sz="2800" spc="-1" strike="noStrike">
              <a:solidFill>
                <a:srgbClr val="050505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4e3b30"/>
                </a:solidFill>
                <a:latin typeface="Franklin Gothic Book"/>
              </a:rPr>
              <a:t>1.  </a:t>
            </a:r>
            <a:r>
              <a:rPr b="1" lang="ru-RU" sz="3200" spc="-1" strike="noStrike">
                <a:solidFill>
                  <a:srgbClr val="4e3b30"/>
                </a:solidFill>
                <a:latin typeface="Franklin Gothic Book"/>
              </a:rPr>
              <a:t>Поступление сигнала</a:t>
            </a: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4e3b30"/>
                </a:solidFill>
                <a:latin typeface="Franklin Gothic Book"/>
              </a:rPr>
              <a:t>2.  </a:t>
            </a:r>
            <a:r>
              <a:rPr b="1" lang="ru-RU" sz="3200" spc="-1" strike="noStrike">
                <a:solidFill>
                  <a:srgbClr val="4e3b30"/>
                </a:solidFill>
                <a:latin typeface="Franklin Gothic Book"/>
              </a:rPr>
              <a:t>Регистрация сигнала</a:t>
            </a: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4e3b30"/>
                </a:solidFill>
                <a:latin typeface="Franklin Gothic Book"/>
              </a:rPr>
              <a:t>3.  </a:t>
            </a:r>
            <a:r>
              <a:rPr b="1" lang="ru-RU" sz="3200" spc="-1" strike="noStrike">
                <a:solidFill>
                  <a:srgbClr val="4e3b30"/>
                </a:solidFill>
                <a:latin typeface="Franklin Gothic Book"/>
              </a:rPr>
              <a:t>Оценка экстренности посещения женщины с намерением отказа</a:t>
            </a: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TextShape 1"/>
          <p:cNvSpPr txBox="1"/>
          <p:nvPr/>
        </p:nvSpPr>
        <p:spPr>
          <a:xfrm>
            <a:off x="1800000" y="576000"/>
            <a:ext cx="7191360" cy="105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2800" spc="-1" strike="noStrike" cap="all">
                <a:solidFill>
                  <a:srgbClr val="603a14"/>
                </a:solidFill>
                <a:latin typeface="Franklin Gothic Medium"/>
              </a:rPr>
              <a:t>Этап № 2: Выяснение ситуации и мотивов </a:t>
            </a:r>
            <a:br/>
            <a:br/>
            <a:r>
              <a:rPr b="1" lang="ru-RU" sz="2800" spc="-1" strike="noStrike" cap="all">
                <a:solidFill>
                  <a:srgbClr val="603a14"/>
                </a:solidFill>
                <a:latin typeface="Franklin Gothic Medium"/>
              </a:rPr>
              <a:t>отказа от ребёнка</a:t>
            </a:r>
            <a:endParaRPr b="0" lang="ru-RU" sz="28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264" name="TextShape 2"/>
          <p:cNvSpPr txBox="1"/>
          <p:nvPr/>
        </p:nvSpPr>
        <p:spPr>
          <a:xfrm>
            <a:off x="1512000" y="1917000"/>
            <a:ext cx="7479360" cy="4940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1" lang="ru-RU" sz="3200" spc="-1" strike="noStrike">
                <a:solidFill>
                  <a:srgbClr val="603a14"/>
                </a:solidFill>
                <a:latin typeface="Franklin Gothic Book"/>
              </a:rPr>
              <a:t>           </a:t>
            </a:r>
            <a:r>
              <a:rPr b="1" lang="ru-RU" sz="3200" spc="-1" strike="noStrike">
                <a:solidFill>
                  <a:srgbClr val="603a14"/>
                </a:solidFill>
                <a:latin typeface="Franklin Gothic Book"/>
              </a:rPr>
              <a:t>включение родственного и / или       близкого  окружения женщины в работу </a:t>
            </a: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1" lang="ru-RU" sz="3200" spc="-1" strike="noStrike">
                <a:solidFill>
                  <a:srgbClr val="603a14"/>
                </a:solidFill>
                <a:latin typeface="Franklin Gothic Book"/>
              </a:rPr>
              <a:t>по сохранению ребенка в семье</a:t>
            </a: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1" lang="ru-RU" sz="3200" spc="-1" strike="noStrike">
                <a:solidFill>
                  <a:srgbClr val="603a14"/>
                </a:solidFill>
                <a:latin typeface="Franklin Gothic Book"/>
              </a:rPr>
              <a:t>Цель этапа:</a:t>
            </a:r>
            <a:r>
              <a:rPr b="0" lang="ru-RU" sz="3200" spc="-1" strike="noStrike">
                <a:solidFill>
                  <a:srgbClr val="603a14"/>
                </a:solidFill>
                <a:latin typeface="Franklin Gothic Book"/>
              </a:rPr>
              <a:t> </a:t>
            </a:r>
            <a:r>
              <a:rPr b="0" lang="ru-RU" sz="3600" spc="-1" strike="noStrike">
                <a:solidFill>
                  <a:srgbClr val="603a14"/>
                </a:solidFill>
                <a:latin typeface="Franklin Gothic Book"/>
              </a:rPr>
              <a:t>обеспечение необходимых   мер для выяснения ситуации и мотивов отказа; вовлечение женщины и ее ближайшего социального окружения в работу по сохранению ребенка в семье</a:t>
            </a:r>
            <a:endParaRPr b="0" lang="ru-RU" sz="3600" spc="-1" strike="noStrike">
              <a:solidFill>
                <a:srgbClr val="050505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603a14"/>
                </a:solidFill>
                <a:latin typeface="Franklin Gothic Book"/>
              </a:rPr>
              <a:t> </a:t>
            </a: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TextShape 1"/>
          <p:cNvSpPr txBox="1"/>
          <p:nvPr/>
        </p:nvSpPr>
        <p:spPr>
          <a:xfrm>
            <a:off x="1512000" y="360000"/>
            <a:ext cx="74624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1" lang="ru-RU" sz="3200" spc="-1" strike="noStrike">
                <a:solidFill>
                  <a:srgbClr val="4e3b30"/>
                </a:solidFill>
                <a:latin typeface="Franklin Gothic Book"/>
              </a:rPr>
              <a:t>    </a:t>
            </a:r>
            <a:r>
              <a:rPr b="1" lang="ru-RU" sz="3200" spc="-1" strike="noStrike">
                <a:solidFill>
                  <a:srgbClr val="4e3b30"/>
                </a:solidFill>
                <a:latin typeface="Franklin Gothic Book"/>
              </a:rPr>
              <a:t>1.  Посещение женщины</a:t>
            </a:r>
            <a:r>
              <a:rPr b="0" lang="ru-RU" sz="3200" spc="-1" strike="noStrike">
                <a:solidFill>
                  <a:srgbClr val="4e3b30"/>
                </a:solidFill>
                <a:latin typeface="Franklin Gothic Book"/>
              </a:rPr>
              <a:t> </a:t>
            </a: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1" lang="ru-RU" sz="3200" spc="-1" strike="noStrike">
                <a:solidFill>
                  <a:srgbClr val="4e3b30"/>
                </a:solidFill>
                <a:latin typeface="Franklin Gothic Book"/>
              </a:rPr>
              <a:t>    </a:t>
            </a:r>
            <a:r>
              <a:rPr b="1" lang="ru-RU" sz="3200" spc="-1" strike="noStrike">
                <a:solidFill>
                  <a:srgbClr val="4e3b30"/>
                </a:solidFill>
                <a:latin typeface="Franklin Gothic Book"/>
              </a:rPr>
              <a:t>2.  Беседа с женщиной</a:t>
            </a: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1" lang="ru-RU" sz="3200" spc="-1" strike="noStrike">
                <a:solidFill>
                  <a:srgbClr val="4e3b30"/>
                </a:solidFill>
                <a:latin typeface="Franklin Gothic Book"/>
              </a:rPr>
              <a:t>    </a:t>
            </a:r>
            <a:r>
              <a:rPr b="1" lang="ru-RU" sz="3200" spc="-1" strike="noStrike">
                <a:solidFill>
                  <a:srgbClr val="4e3b30"/>
                </a:solidFill>
                <a:latin typeface="Franklin Gothic Book"/>
              </a:rPr>
              <a:t>3.  Вовлечение женщины и / или ее близкого окружения в сотрудничество со службой по сохранению ребенка в семье</a:t>
            </a:r>
            <a:r>
              <a:rPr b="0" lang="ru-RU" sz="3200" spc="-1" strike="noStrike">
                <a:solidFill>
                  <a:srgbClr val="4e3b30"/>
                </a:solidFill>
                <a:latin typeface="Franklin Gothic Book"/>
              </a:rPr>
              <a:t>       </a:t>
            </a:r>
            <a:r>
              <a:rPr b="1" lang="ru-RU" sz="3200" spc="-1" strike="noStrike">
                <a:solidFill>
                  <a:srgbClr val="4e3b30"/>
                </a:solidFill>
                <a:latin typeface="Franklin Gothic Book"/>
              </a:rPr>
              <a:t>4.  Принятие решения об открытии случая</a:t>
            </a: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1" lang="ru-RU" sz="3200" spc="-1" strike="noStrike">
                <a:solidFill>
                  <a:srgbClr val="4e3b30"/>
                </a:solidFill>
                <a:latin typeface="Franklin Gothic Book"/>
              </a:rPr>
              <a:t>    </a:t>
            </a:r>
            <a:r>
              <a:rPr b="1" lang="ru-RU" sz="3200" spc="-1" strike="noStrike">
                <a:solidFill>
                  <a:srgbClr val="4e3b30"/>
                </a:solidFill>
                <a:latin typeface="Franklin Gothic Book"/>
              </a:rPr>
              <a:t>5.  Направление информации о принятом решении в учреждение здравоохранения</a:t>
            </a: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TextShape 1"/>
          <p:cNvSpPr txBox="1"/>
          <p:nvPr/>
        </p:nvSpPr>
        <p:spPr>
          <a:xfrm>
            <a:off x="1368000" y="216000"/>
            <a:ext cx="7623360" cy="1296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 cap="all">
                <a:solidFill>
                  <a:srgbClr val="603a14"/>
                </a:solidFill>
                <a:latin typeface="Franklin Gothic Medium"/>
              </a:rPr>
              <a:t>Этап № 3: Работа по сохранению</a:t>
            </a:r>
            <a:br/>
            <a:r>
              <a:rPr b="1" lang="ru-RU" sz="3600" spc="-1" strike="noStrike" cap="all">
                <a:solidFill>
                  <a:srgbClr val="603a14"/>
                </a:solidFill>
                <a:latin typeface="Franklin Gothic Medium"/>
              </a:rPr>
              <a:t> ребёнка в семье</a:t>
            </a:r>
            <a:endParaRPr b="0" lang="ru-RU" sz="36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267" name="TextShape 2"/>
          <p:cNvSpPr txBox="1"/>
          <p:nvPr/>
        </p:nvSpPr>
        <p:spPr>
          <a:xfrm>
            <a:off x="1465560" y="1524960"/>
            <a:ext cx="7534440" cy="4163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1" lang="ru-RU" sz="3200" spc="-1" strike="noStrike">
                <a:solidFill>
                  <a:srgbClr val="4e3b30"/>
                </a:solidFill>
                <a:latin typeface="Franklin Gothic Book"/>
              </a:rPr>
              <a:t>Цель этапа:</a:t>
            </a:r>
            <a:r>
              <a:rPr b="0" lang="ru-RU" sz="3200" spc="-1" strike="noStrike">
                <a:solidFill>
                  <a:srgbClr val="4e3b30"/>
                </a:solidFill>
                <a:latin typeface="Franklin Gothic Book"/>
              </a:rPr>
              <a:t> обеспечение необходимых мер социальной поддержки</a:t>
            </a: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1" lang="ru-RU" sz="3200" spc="-1" strike="noStrike">
                <a:solidFill>
                  <a:srgbClr val="4e3b30"/>
                </a:solidFill>
                <a:latin typeface="Franklin Gothic Book"/>
              </a:rPr>
              <a:t>1. Разработка индивидуальной программы социальной реабилитации</a:t>
            </a: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1" lang="ru-RU" sz="3200" spc="-1" strike="noStrike">
                <a:solidFill>
                  <a:srgbClr val="4e3b30"/>
                </a:solidFill>
                <a:latin typeface="Franklin Gothic Book"/>
              </a:rPr>
              <a:t>2.  Реализация и мониторинг индивидуальной программы</a:t>
            </a: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1" lang="ru-RU" sz="3200" spc="-1" strike="noStrike">
                <a:solidFill>
                  <a:srgbClr val="4e3b30"/>
                </a:solidFill>
                <a:latin typeface="Franklin Gothic Book"/>
              </a:rPr>
              <a:t>3. Принятие решения о закрытии случая</a:t>
            </a: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extShape 1"/>
          <p:cNvSpPr txBox="1"/>
          <p:nvPr/>
        </p:nvSpPr>
        <p:spPr>
          <a:xfrm>
            <a:off x="0" y="0"/>
            <a:ext cx="9143640" cy="1298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ru-RU" sz="3550" spc="-1" strike="noStrike" cap="all">
                <a:solidFill>
                  <a:srgbClr val="603a14"/>
                </a:solidFill>
                <a:latin typeface="Franklin Gothic Medium"/>
              </a:rPr>
              <a:t> </a:t>
            </a:r>
            <a:r>
              <a:rPr b="0" lang="ru-RU" sz="3550" spc="-1" strike="noStrike" cap="all">
                <a:solidFill>
                  <a:srgbClr val="603a14"/>
                </a:solidFill>
                <a:latin typeface="Franklin Gothic Medium"/>
              </a:rPr>
              <a:t>причины отказов от новорожденных</a:t>
            </a:r>
            <a:endParaRPr b="0" lang="ru-RU" sz="355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229" name="CustomShape 2"/>
          <p:cNvSpPr/>
          <p:nvPr/>
        </p:nvSpPr>
        <p:spPr>
          <a:xfrm>
            <a:off x="3564000" y="1342800"/>
            <a:ext cx="5400360" cy="55771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ru-RU" sz="2400" spc="-1" strike="noStrike">
                <a:solidFill>
                  <a:srgbClr val="000000"/>
                </a:solidFill>
                <a:latin typeface="Franklin Gothic Book"/>
                <a:ea typeface="Calibri"/>
              </a:rPr>
              <a:t> </a:t>
            </a:r>
            <a:r>
              <a:rPr b="0" lang="ru-RU" sz="2400" spc="-1" strike="noStrike">
                <a:solidFill>
                  <a:srgbClr val="000000"/>
                </a:solidFill>
                <a:latin typeface="Franklin Gothic Book"/>
                <a:ea typeface="Calibri"/>
              </a:rPr>
              <a:t>алкогольная или наркотическая зависимость женщины</a:t>
            </a:r>
            <a:endParaRPr b="0" lang="ru-RU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 algn="just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ru-RU" sz="2400" spc="-1" strike="noStrike">
                <a:solidFill>
                  <a:srgbClr val="000000"/>
                </a:solidFill>
                <a:latin typeface="Franklin Gothic Book"/>
                <a:ea typeface="Calibri"/>
              </a:rPr>
              <a:t> </a:t>
            </a:r>
            <a:r>
              <a:rPr b="0" lang="ru-RU" sz="2400" spc="-1" strike="noStrike">
                <a:solidFill>
                  <a:srgbClr val="000000"/>
                </a:solidFill>
                <a:latin typeface="Franklin Gothic Book"/>
                <a:ea typeface="Calibri"/>
              </a:rPr>
              <a:t>асоциальный образ жизни женщины (бродяжничество, проституция) </a:t>
            </a:r>
            <a:endParaRPr b="0" lang="ru-RU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 algn="just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ru-RU" sz="2400" spc="-1" strike="noStrike">
                <a:solidFill>
                  <a:srgbClr val="000000"/>
                </a:solidFill>
                <a:latin typeface="Franklin Gothic Book"/>
                <a:ea typeface="Calibri"/>
              </a:rPr>
              <a:t> </a:t>
            </a:r>
            <a:r>
              <a:rPr b="0" lang="ru-RU" sz="2400" spc="-1" strike="noStrike">
                <a:solidFill>
                  <a:srgbClr val="000000"/>
                </a:solidFill>
                <a:latin typeface="Franklin Gothic Book"/>
                <a:ea typeface="Calibri"/>
              </a:rPr>
              <a:t>женщина проживает вместе с членами семьи, имеющими зависимость</a:t>
            </a:r>
            <a:endParaRPr b="0" lang="ru-RU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 algn="just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ru-RU" sz="2400" spc="-1" strike="noStrike">
                <a:solidFill>
                  <a:srgbClr val="000000"/>
                </a:solidFill>
                <a:latin typeface="Franklin Gothic Book"/>
                <a:ea typeface="Calibri"/>
              </a:rPr>
              <a:t> </a:t>
            </a:r>
            <a:r>
              <a:rPr b="0" lang="ru-RU" sz="2400" spc="-1" strike="noStrike">
                <a:solidFill>
                  <a:srgbClr val="000000"/>
                </a:solidFill>
                <a:latin typeface="Franklin Gothic Book"/>
                <a:ea typeface="Calibri"/>
              </a:rPr>
              <a:t>бытовое насилие, жестокое обращение, часто случаются конфликты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230" name="CustomShape 3"/>
          <p:cNvSpPr/>
          <p:nvPr/>
        </p:nvSpPr>
        <p:spPr>
          <a:xfrm>
            <a:off x="179640" y="1124640"/>
            <a:ext cx="878472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indent="-216000" algn="ctr">
              <a:lnSpc>
                <a:spcPct val="100000"/>
              </a:lnSpc>
              <a:buClr>
                <a:srgbClr val="603a14"/>
              </a:buClr>
              <a:buFont typeface="Symbol" charset="2"/>
              <a:buChar char=""/>
            </a:pPr>
            <a:r>
              <a:rPr b="0" lang="ru-RU" sz="3600" spc="-1" strike="noStrike">
                <a:solidFill>
                  <a:srgbClr val="603a14"/>
                </a:solidFill>
                <a:latin typeface="Franklin Gothic Medium"/>
                <a:ea typeface="Calibri"/>
              </a:rPr>
              <a:t> </a:t>
            </a:r>
            <a:r>
              <a:rPr b="0" lang="ru-RU" sz="3600" spc="-1" strike="noStrike">
                <a:solidFill>
                  <a:srgbClr val="603a14"/>
                </a:solidFill>
                <a:latin typeface="Franklin Gothic Medium"/>
                <a:ea typeface="Calibri"/>
              </a:rPr>
              <a:t>Социальное неблагополучие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231" name="Picture 4" descr=""/>
          <p:cNvPicPr/>
          <p:nvPr/>
        </p:nvPicPr>
        <p:blipFill>
          <a:blip r:embed="rId1"/>
          <a:srcRect l="4652" t="4872" r="5803" b="13117"/>
          <a:stretch/>
        </p:blipFill>
        <p:spPr>
          <a:xfrm>
            <a:off x="179640" y="1917000"/>
            <a:ext cx="3456000" cy="474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TextShape 1"/>
          <p:cNvSpPr txBox="1"/>
          <p:nvPr/>
        </p:nvSpPr>
        <p:spPr>
          <a:xfrm>
            <a:off x="301680" y="457200"/>
            <a:ext cx="8686440" cy="523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3600" spc="-1" strike="noStrike" cap="all">
                <a:solidFill>
                  <a:srgbClr val="603a14"/>
                </a:solidFill>
                <a:latin typeface="Franklin Gothic Medium"/>
              </a:rPr>
              <a:t>•</a:t>
            </a:r>
            <a:r>
              <a:rPr b="0" lang="ru-RU" sz="3600" spc="-1" strike="noStrike" cap="all">
                <a:solidFill>
                  <a:srgbClr val="603a14"/>
                </a:solidFill>
                <a:latin typeface="Franklin Gothic Medium"/>
              </a:rPr>
              <a:t>десоциализация</a:t>
            </a:r>
            <a:endParaRPr b="0" lang="ru-RU" sz="36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233" name="TextShape 2"/>
          <p:cNvSpPr txBox="1"/>
          <p:nvPr/>
        </p:nvSpPr>
        <p:spPr>
          <a:xfrm>
            <a:off x="4068000" y="1196640"/>
            <a:ext cx="4923360" cy="5472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343080" indent="-342720">
              <a:lnSpc>
                <a:spcPct val="100000"/>
              </a:lnSpc>
              <a:spcBef>
                <a:spcPts val="720"/>
              </a:spcBef>
            </a:pPr>
            <a:r>
              <a:rPr b="0" lang="ru-RU" sz="2800" spc="-1" strike="noStrike">
                <a:solidFill>
                  <a:srgbClr val="4e3b30"/>
                </a:solidFill>
                <a:latin typeface="Franklin Gothic Book"/>
              </a:rPr>
              <a:t> </a:t>
            </a:r>
            <a:r>
              <a:rPr b="0" lang="ru-RU" sz="3600" spc="-1" strike="noStrike">
                <a:solidFill>
                  <a:srgbClr val="4e3b30"/>
                </a:solidFill>
                <a:latin typeface="Franklin Gothic Book"/>
              </a:rPr>
              <a:t>– </a:t>
            </a:r>
            <a:r>
              <a:rPr b="0" lang="ru-RU" sz="3600" spc="-1" strike="noStrike">
                <a:solidFill>
                  <a:srgbClr val="4e3b30"/>
                </a:solidFill>
                <a:latin typeface="Franklin Gothic Book"/>
              </a:rPr>
              <a:t>отсутствие или потеря опыта взаимодействия человека с социальной средой, которая сказывается на условиях его жизни</a:t>
            </a:r>
            <a:endParaRPr b="0" lang="ru-RU" sz="3600" spc="-1" strike="noStrike">
              <a:solidFill>
                <a:srgbClr val="050505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541"/>
              </a:spcBef>
            </a:pPr>
            <a:r>
              <a:rPr b="1" lang="ru-RU" sz="2700" spc="-1" strike="noStrike">
                <a:solidFill>
                  <a:srgbClr val="4e3b30"/>
                </a:solidFill>
                <a:latin typeface="Franklin Gothic Book"/>
              </a:rPr>
              <a:t>Десоциализированные женщины</a:t>
            </a:r>
            <a:endParaRPr b="0" lang="ru-RU" sz="2700" spc="-1" strike="noStrike">
              <a:solidFill>
                <a:srgbClr val="050505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561"/>
              </a:spcBef>
            </a:pPr>
            <a:r>
              <a:rPr b="0" lang="ru-RU" sz="2700" spc="-1" strike="noStrike">
                <a:solidFill>
                  <a:srgbClr val="4e3b30"/>
                </a:solidFill>
                <a:latin typeface="Franklin Gothic Book"/>
              </a:rPr>
              <a:t> </a:t>
            </a:r>
            <a:r>
              <a:rPr b="0" lang="ru-RU" sz="2800" spc="-1" strike="noStrike">
                <a:solidFill>
                  <a:srgbClr val="4e3b30"/>
                </a:solidFill>
                <a:latin typeface="Franklin Gothic Book"/>
              </a:rPr>
              <a:t>не имеют рядом родственников  друзей, они общаются в непривычном для окружающих стиле, теряются в новых ситуациях и не умеют обращаться за помощью в различные учреждения</a:t>
            </a:r>
            <a:endParaRPr b="0" lang="ru-RU" sz="2800" spc="-1" strike="noStrike">
              <a:solidFill>
                <a:srgbClr val="050505"/>
              </a:solidFill>
              <a:latin typeface="Arial"/>
            </a:endParaRPr>
          </a:p>
        </p:txBody>
      </p:sp>
      <p:pic>
        <p:nvPicPr>
          <p:cNvPr id="234" name="Picture 3" descr=""/>
          <p:cNvPicPr/>
          <p:nvPr/>
        </p:nvPicPr>
        <p:blipFill>
          <a:blip r:embed="rId1"/>
          <a:srcRect l="8041" t="3201" r="44763" b="0"/>
          <a:stretch/>
        </p:blipFill>
        <p:spPr>
          <a:xfrm>
            <a:off x="323640" y="1196640"/>
            <a:ext cx="3744000" cy="5447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extShape 1"/>
          <p:cNvSpPr txBox="1"/>
          <p:nvPr/>
        </p:nvSpPr>
        <p:spPr>
          <a:xfrm>
            <a:off x="304920" y="457200"/>
            <a:ext cx="8686440" cy="837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3600" spc="-1" strike="noStrike" cap="all">
                <a:solidFill>
                  <a:srgbClr val="603a14"/>
                </a:solidFill>
                <a:latin typeface="Franklin Gothic Medium"/>
              </a:rPr>
              <a:t>ПРИЧИНЫ ДЕСОЦИАЛИЗАЦИИ</a:t>
            </a:r>
            <a:endParaRPr b="0" lang="ru-RU" sz="36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236" name="TextShape 2"/>
          <p:cNvSpPr txBox="1"/>
          <p:nvPr/>
        </p:nvSpPr>
        <p:spPr>
          <a:xfrm>
            <a:off x="304920" y="1196640"/>
            <a:ext cx="8686440" cy="5472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2910" spc="-1" strike="noStrike">
              <a:solidFill>
                <a:srgbClr val="050505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0" lang="ru-RU" sz="3200" spc="-1" strike="noStrike">
                <a:solidFill>
                  <a:srgbClr val="4e3b30"/>
                </a:solidFill>
                <a:latin typeface="Franklin Gothic Book"/>
              </a:rPr>
              <a:t>переезд на новое место жительства: женщины приезжают из районного центра или деревни в областной центр на работу или учёбу. Устраиваются в основном на временную работу, без официального оформления, знакомятся с мужчиной, беременеют, мужчина затем исчезает, возвращаться обратно в район женщины, как правило, не хотят</a:t>
            </a: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0" lang="ru-RU" sz="3200" spc="-1" strike="noStrike">
                <a:solidFill>
                  <a:srgbClr val="4e3b30"/>
                </a:solidFill>
                <a:latin typeface="Franklin Gothic Book"/>
              </a:rPr>
              <a:t> </a:t>
            </a:r>
            <a:r>
              <a:rPr b="0" lang="ru-RU" sz="3200" spc="-1" strike="noStrike">
                <a:solidFill>
                  <a:srgbClr val="4e3b30"/>
                </a:solidFill>
                <a:latin typeface="Franklin Gothic Book"/>
              </a:rPr>
              <a:t>отсутствие положительного опыта жизни в семье: женщины выросли в неблагополучных семьях или детском доме, но сами не относятся к категории неблагополучных</a:t>
            </a: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0" lang="ru-RU" sz="3200" spc="-1" strike="noStrike">
                <a:solidFill>
                  <a:srgbClr val="4e3b30"/>
                </a:solidFill>
                <a:latin typeface="Franklin Gothic Book"/>
              </a:rPr>
              <a:t>серьёзные психологические проблемы у женщин, которые привели их к социальной изоляции</a:t>
            </a: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50505"/>
              </a:solid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extShape 1"/>
          <p:cNvSpPr txBox="1"/>
          <p:nvPr/>
        </p:nvSpPr>
        <p:spPr>
          <a:xfrm>
            <a:off x="0" y="188640"/>
            <a:ext cx="8988120" cy="1007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3600" spc="-1" strike="noStrike" cap="all">
                <a:solidFill>
                  <a:srgbClr val="4e3b30"/>
                </a:solidFill>
                <a:latin typeface="Franklin Gothic Medium"/>
              </a:rPr>
              <a:t>• </a:t>
            </a:r>
            <a:r>
              <a:rPr b="0" lang="ru-RU" sz="3200" spc="-1" strike="noStrike" cap="all">
                <a:solidFill>
                  <a:srgbClr val="603a14"/>
                </a:solidFill>
                <a:latin typeface="Franklin Gothic Medium"/>
              </a:rPr>
              <a:t>ребёнка не принимает семья женщины</a:t>
            </a:r>
            <a:endParaRPr b="0" lang="ru-RU" sz="32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238" name="CustomShape 2"/>
          <p:cNvSpPr/>
          <p:nvPr/>
        </p:nvSpPr>
        <p:spPr>
          <a:xfrm>
            <a:off x="4716000" y="850320"/>
            <a:ext cx="4176000" cy="47833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 algn="r">
              <a:lnSpc>
                <a:spcPct val="100000"/>
              </a:lnSpc>
              <a:buClr>
                <a:srgbClr val="603a14"/>
              </a:buClr>
              <a:buFont typeface="StarSymbol"/>
              <a:buChar char="-"/>
            </a:pPr>
            <a:r>
              <a:rPr b="0" lang="ru-RU" sz="2800" spc="-1" strike="noStrike">
                <a:solidFill>
                  <a:srgbClr val="603a14"/>
                </a:solidFill>
                <a:latin typeface="Franklin Gothic Book"/>
                <a:ea typeface="Calibri"/>
              </a:rPr>
              <a:t>женщина желает сохранить ребёнка, однако близкие угрожают ей психологическими или материальными санкциями (выгонят из дома, бросит муж, родители не будут помогать)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800" spc="-1" strike="noStrike">
              <a:latin typeface="Arial"/>
            </a:endParaRPr>
          </a:p>
        </p:txBody>
      </p:sp>
      <p:sp>
        <p:nvSpPr>
          <p:cNvPr id="239" name="CustomShape 3"/>
          <p:cNvSpPr/>
          <p:nvPr/>
        </p:nvSpPr>
        <p:spPr>
          <a:xfrm>
            <a:off x="323640" y="4869000"/>
            <a:ext cx="5256360" cy="1796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indent="-216000">
              <a:lnSpc>
                <a:spcPct val="100000"/>
              </a:lnSpc>
              <a:buClr>
                <a:srgbClr val="603a14"/>
              </a:buClr>
              <a:buFont typeface="StarSymbol"/>
              <a:buChar char="-"/>
            </a:pPr>
            <a:r>
              <a:rPr b="0" lang="ru-RU" sz="2800" spc="-1" strike="noStrike">
                <a:solidFill>
                  <a:srgbClr val="603a14"/>
                </a:solidFill>
                <a:latin typeface="Franklin Gothic Book"/>
                <a:ea typeface="Calibri"/>
              </a:rPr>
              <a:t>женщина опасается санкций со стороны близких, поэтому тщательно скрывает беременность</a:t>
            </a:r>
            <a:endParaRPr b="0" lang="ru-RU" sz="2800" spc="-1" strike="noStrike">
              <a:latin typeface="Arial"/>
            </a:endParaRPr>
          </a:p>
        </p:txBody>
      </p:sp>
      <p:pic>
        <p:nvPicPr>
          <p:cNvPr id="240" name="Picture 3" descr=""/>
          <p:cNvPicPr/>
          <p:nvPr/>
        </p:nvPicPr>
        <p:blipFill>
          <a:blip r:embed="rId1"/>
          <a:srcRect l="3126" t="5704" r="3126" b="6688"/>
          <a:stretch/>
        </p:blipFill>
        <p:spPr>
          <a:xfrm>
            <a:off x="323640" y="1268640"/>
            <a:ext cx="4391640" cy="355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extShape 1"/>
          <p:cNvSpPr txBox="1"/>
          <p:nvPr/>
        </p:nvSpPr>
        <p:spPr>
          <a:xfrm>
            <a:off x="301680" y="188640"/>
            <a:ext cx="8686440" cy="115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3600" spc="-1" strike="noStrike" cap="all">
                <a:solidFill>
                  <a:srgbClr val="603a14"/>
                </a:solidFill>
                <a:latin typeface="Franklin Gothic Medium"/>
              </a:rPr>
              <a:t>•</a:t>
            </a:r>
            <a:r>
              <a:rPr b="0" lang="ru-RU" sz="3600" spc="-1" strike="noStrike" cap="all">
                <a:solidFill>
                  <a:srgbClr val="603a14"/>
                </a:solidFill>
                <a:latin typeface="Franklin Gothic Medium"/>
              </a:rPr>
              <a:t>потрясение во время беременности</a:t>
            </a:r>
            <a:endParaRPr b="0" lang="ru-RU" sz="36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242" name="TextShape 2"/>
          <p:cNvSpPr txBox="1"/>
          <p:nvPr/>
        </p:nvSpPr>
        <p:spPr>
          <a:xfrm>
            <a:off x="304920" y="1600200"/>
            <a:ext cx="4190760" cy="472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0" lang="ru-RU" sz="2800" spc="-1" strike="noStrike">
                <a:solidFill>
                  <a:srgbClr val="4e3b30"/>
                </a:solidFill>
                <a:latin typeface="Franklin Gothic Book"/>
              </a:rPr>
              <a:t> </a:t>
            </a:r>
            <a:r>
              <a:rPr b="0" lang="ru-RU" sz="2800" spc="-1" strike="noStrike">
                <a:solidFill>
                  <a:srgbClr val="4e3b30"/>
                </a:solidFill>
                <a:latin typeface="Franklin Gothic Book"/>
              </a:rPr>
              <a:t>неожиданный разрыв отношений с отцом ребёнка или развод с мужем</a:t>
            </a:r>
            <a:endParaRPr b="0" lang="ru-RU" sz="2800" spc="-1" strike="noStrike">
              <a:solidFill>
                <a:srgbClr val="050505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b="0" lang="ru-RU" sz="2800" spc="-1" strike="noStrike">
              <a:solidFill>
                <a:srgbClr val="050505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0" lang="ru-RU" sz="2800" spc="-1" strike="noStrike">
                <a:solidFill>
                  <a:srgbClr val="4e3b30"/>
                </a:solidFill>
                <a:latin typeface="Franklin Gothic Book"/>
              </a:rPr>
              <a:t> </a:t>
            </a:r>
            <a:r>
              <a:rPr b="0" lang="ru-RU" sz="2800" spc="-1" strike="noStrike">
                <a:solidFill>
                  <a:srgbClr val="4e3b30"/>
                </a:solidFill>
                <a:latin typeface="Franklin Gothic Book"/>
              </a:rPr>
              <a:t>трагедия в семье (гибель или тюремное заключение кого – то из близких)</a:t>
            </a:r>
            <a:endParaRPr b="0" lang="ru-RU" sz="2800" spc="-1" strike="noStrike">
              <a:solidFill>
                <a:srgbClr val="050505"/>
              </a:solidFill>
              <a:latin typeface="Arial"/>
            </a:endParaRPr>
          </a:p>
        </p:txBody>
      </p:sp>
      <p:pic>
        <p:nvPicPr>
          <p:cNvPr id="243" name="Picture 1" descr=""/>
          <p:cNvPicPr/>
          <p:nvPr/>
        </p:nvPicPr>
        <p:blipFill>
          <a:blip r:embed="rId1"/>
          <a:srcRect l="18821" t="0" r="26774" b="0"/>
          <a:stretch/>
        </p:blipFill>
        <p:spPr>
          <a:xfrm>
            <a:off x="4428000" y="1700640"/>
            <a:ext cx="4535640" cy="468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extShape 1"/>
          <p:cNvSpPr txBox="1"/>
          <p:nvPr/>
        </p:nvSpPr>
        <p:spPr>
          <a:xfrm>
            <a:off x="648000" y="188640"/>
            <a:ext cx="8340120" cy="1007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3600" spc="-1" strike="noStrike" cap="all">
                <a:solidFill>
                  <a:srgbClr val="4e3b30"/>
                </a:solidFill>
                <a:latin typeface="Franklin Gothic Medium"/>
              </a:rPr>
              <a:t>• </a:t>
            </a:r>
            <a:r>
              <a:rPr b="0" lang="ru-RU" sz="3200" spc="-1" strike="noStrike" cap="all">
                <a:solidFill>
                  <a:srgbClr val="4e3b30"/>
                </a:solidFill>
                <a:latin typeface="Franklin Gothic Medium"/>
              </a:rPr>
              <a:t>причина – нежеланный ребёнок</a:t>
            </a:r>
            <a:endParaRPr b="0" lang="ru-RU" sz="3200" spc="-1" strike="noStrike">
              <a:solidFill>
                <a:srgbClr val="050505"/>
              </a:solidFill>
              <a:latin typeface="Times New Roman"/>
            </a:endParaRPr>
          </a:p>
        </p:txBody>
      </p:sp>
      <p:pic>
        <p:nvPicPr>
          <p:cNvPr id="245" name="Picture 2" descr=""/>
          <p:cNvPicPr/>
          <p:nvPr/>
        </p:nvPicPr>
        <p:blipFill>
          <a:blip r:embed="rId1"/>
          <a:srcRect l="0" t="0" r="1132" b="1859"/>
          <a:stretch/>
        </p:blipFill>
        <p:spPr>
          <a:xfrm>
            <a:off x="1475640" y="1120680"/>
            <a:ext cx="6341400" cy="5543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TextShape 1"/>
          <p:cNvSpPr txBox="1"/>
          <p:nvPr/>
        </p:nvSpPr>
        <p:spPr>
          <a:xfrm>
            <a:off x="301680" y="188640"/>
            <a:ext cx="8686440" cy="1079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3600" spc="-1" strike="noStrike" cap="all">
                <a:solidFill>
                  <a:srgbClr val="4e3b30"/>
                </a:solidFill>
                <a:latin typeface="Franklin Gothic Medium"/>
              </a:rPr>
              <a:t>•</a:t>
            </a:r>
            <a:r>
              <a:rPr b="0" lang="ru-RU" sz="3600" spc="-1" strike="noStrike" cap="all">
                <a:solidFill>
                  <a:srgbClr val="4e3b30"/>
                </a:solidFill>
                <a:latin typeface="Franklin Gothic Medium"/>
              </a:rPr>
              <a:t>ребёнок с патологией</a:t>
            </a:r>
            <a:endParaRPr b="0" lang="ru-RU" sz="3600" spc="-1" strike="noStrike">
              <a:solidFill>
                <a:srgbClr val="050505"/>
              </a:solidFill>
              <a:latin typeface="Times New Roman"/>
            </a:endParaRPr>
          </a:p>
        </p:txBody>
      </p:sp>
      <p:pic>
        <p:nvPicPr>
          <p:cNvPr id="247" name="Picture 2" descr=""/>
          <p:cNvPicPr/>
          <p:nvPr/>
        </p:nvPicPr>
        <p:blipFill>
          <a:blip r:embed="rId1"/>
          <a:stretch/>
        </p:blipFill>
        <p:spPr>
          <a:xfrm>
            <a:off x="1530000" y="1080000"/>
            <a:ext cx="7326000" cy="5497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extShape 1"/>
          <p:cNvSpPr txBox="1"/>
          <p:nvPr/>
        </p:nvSpPr>
        <p:spPr>
          <a:xfrm>
            <a:off x="301680" y="260640"/>
            <a:ext cx="8686440" cy="115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3600" spc="-1" strike="noStrike" cap="all">
                <a:solidFill>
                  <a:srgbClr val="603a14"/>
                </a:solidFill>
                <a:latin typeface="Franklin Gothic Medium"/>
              </a:rPr>
              <a:t>Работа по предотвращению отказов от </a:t>
            </a:r>
            <a:br/>
            <a:r>
              <a:rPr b="0" lang="ru-RU" sz="3600" spc="-1" strike="noStrike" cap="all">
                <a:solidFill>
                  <a:srgbClr val="603a14"/>
                </a:solidFill>
                <a:latin typeface="Franklin Gothic Medium"/>
              </a:rPr>
              <a:t>новорожденных </a:t>
            </a:r>
            <a:endParaRPr b="0" lang="ru-RU" sz="36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249" name="CustomShape 2"/>
          <p:cNvSpPr/>
          <p:nvPr/>
        </p:nvSpPr>
        <p:spPr>
          <a:xfrm>
            <a:off x="4896000" y="1008000"/>
            <a:ext cx="4320000" cy="5271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603a14"/>
                </a:solidFill>
                <a:latin typeface="Franklin Gothic Book"/>
                <a:ea typeface="Calibri"/>
              </a:rPr>
              <a:t>2 этапа: 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buClr>
                <a:srgbClr val="603a14"/>
              </a:buClr>
              <a:buFont typeface="Symbol" charset="2"/>
              <a:buChar char=""/>
            </a:pPr>
            <a:r>
              <a:rPr b="0" lang="ru-RU" sz="3200" spc="-1" strike="noStrike">
                <a:solidFill>
                  <a:srgbClr val="603a14"/>
                </a:solidFill>
                <a:latin typeface="Franklin Gothic Book"/>
                <a:ea typeface="Calibri"/>
              </a:rPr>
              <a:t> </a:t>
            </a:r>
            <a:r>
              <a:rPr b="0" lang="ru-RU" sz="3200" spc="-1" strike="noStrike">
                <a:solidFill>
                  <a:srgbClr val="603a14"/>
                </a:solidFill>
                <a:latin typeface="Franklin Gothic Book"/>
                <a:ea typeface="Calibri"/>
              </a:rPr>
              <a:t>Изменение решения женщины об отказе от ребёнка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buClr>
                <a:srgbClr val="603a14"/>
              </a:buClr>
              <a:buFont typeface="Symbol" charset="2"/>
              <a:buChar char=""/>
            </a:pPr>
            <a:r>
              <a:rPr b="0" lang="ru-RU" sz="3200" spc="-1" strike="noStrike">
                <a:solidFill>
                  <a:srgbClr val="603a14"/>
                </a:solidFill>
                <a:latin typeface="Franklin Gothic Book"/>
                <a:ea typeface="Calibri"/>
              </a:rPr>
              <a:t> </a:t>
            </a:r>
            <a:r>
              <a:rPr b="0" lang="ru-RU" sz="3200" spc="-1" strike="noStrike">
                <a:solidFill>
                  <a:srgbClr val="603a14"/>
                </a:solidFill>
                <a:latin typeface="Franklin Gothic Book"/>
                <a:ea typeface="Calibri"/>
              </a:rPr>
              <a:t>Сопровождение семьи после сохранения ребёнка с матерью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250" name="Picture 2" descr=""/>
          <p:cNvPicPr/>
          <p:nvPr/>
        </p:nvPicPr>
        <p:blipFill>
          <a:blip r:embed="rId1"/>
          <a:stretch/>
        </p:blipFill>
        <p:spPr>
          <a:xfrm>
            <a:off x="1440000" y="1656000"/>
            <a:ext cx="3346560" cy="43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372</TotalTime>
  <Application>LibreOffice/5.4.3.2$Windows_x86 LibreOffice_project/92a7159f7e4af62137622921e809f8546db437e5</Application>
  <Words>535</Words>
  <Paragraphs>83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2015-11-05T08:26:28Z</dcterms:created>
  <dc:creator>Vasileva_E</dc:creator>
  <dc:description/>
  <dc:language>ru-RU</dc:language>
  <cp:lastModifiedBy/>
  <dcterms:modified xsi:type="dcterms:W3CDTF">2020-11-02T15:30:50Z</dcterms:modified>
  <cp:revision>63</cp:revision>
  <dc:subject/>
  <dc:title>ПРОФИЛАКТИКА ОТКАЗОВ ОТ НОВОРОЖДЕННЫХ ДЕТЕЙ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19</vt:i4>
  </property>
</Properties>
</file>